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</p:sldIdLst>
  <p:sldSz cx="51206400" cy="28803600"/>
  <p:notesSz cx="9094788" cy="5800725"/>
  <p:embeddedFontLst>
    <p:embeddedFont>
      <p:font typeface="Amaranth" panose="02000503050000020004" pitchFamily="2" charset="77"/>
      <p:regular r:id="rId5"/>
    </p:embeddedFont>
    <p:embeddedFont>
      <p:font typeface="Titillium Web" pitchFamily="2" charset="77"/>
      <p:regular r:id="rId6"/>
    </p:embeddedFont>
  </p:embeddedFontLst>
  <p:custDataLst>
    <p:tags r:id="rId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93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93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93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93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93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93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93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93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93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2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3E2"/>
    <a:srgbClr val="CEECF2"/>
    <a:srgbClr val="AEC9D2"/>
    <a:srgbClr val="D1E0E5"/>
    <a:srgbClr val="235078"/>
    <a:srgbClr val="666666"/>
    <a:srgbClr val="AECFE0"/>
    <a:srgbClr val="A4C9DC"/>
    <a:srgbClr val="A7D1D9"/>
    <a:srgbClr val="148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30" d="100"/>
          <a:sy n="30" d="100"/>
        </p:scale>
        <p:origin x="392" y="216"/>
      </p:cViewPr>
      <p:guideLst>
        <p:guide orient="horz" pos="9072"/>
        <p:guide pos="161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B216B-5B37-42D2-BCC6-A95111ADD387}" type="doc">
      <dgm:prSet loTypeId="urn:microsoft.com/office/officeart/2005/8/layout/process3" loCatId="process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3B69C6CB-1795-49EA-B3D7-1CA405FD5584}">
      <dgm:prSet custT="1"/>
      <dgm:spPr/>
      <dgm:t>
        <a:bodyPr/>
        <a:lstStyle/>
        <a:p>
          <a:pPr rtl="0"/>
          <a:r>
            <a:rPr lang="en-US" sz="3200" dirty="0">
              <a:latin typeface="Titillium Web" panose="020B0604020202020204" charset="0"/>
            </a:rPr>
            <a:t>One of the key formulation proposed In our model is a method for the efficient and effective incorporation of assortment information in the demand estimation .</a:t>
          </a:r>
        </a:p>
      </dgm:t>
    </dgm:pt>
    <dgm:pt modelId="{6D9B7399-AE92-4356-BBA1-670B7414439C}" type="parTrans" cxnId="{7437F85C-E186-4D03-A88E-345B7E132348}">
      <dgm:prSet/>
      <dgm:spPr/>
      <dgm:t>
        <a:bodyPr/>
        <a:lstStyle/>
        <a:p>
          <a:endParaRPr lang="en-US"/>
        </a:p>
      </dgm:t>
    </dgm:pt>
    <dgm:pt modelId="{0B3FF149-EE48-4FAB-87A1-7D65B94A3CDE}" type="sibTrans" cxnId="{7437F85C-E186-4D03-A88E-345B7E132348}">
      <dgm:prSet/>
      <dgm:spPr/>
      <dgm:t>
        <a:bodyPr/>
        <a:lstStyle/>
        <a:p>
          <a:endParaRPr lang="en-US"/>
        </a:p>
      </dgm:t>
    </dgm:pt>
    <dgm:pt modelId="{E2FC8052-9884-448B-AC07-2A35D12E86A0}">
      <dgm:prSet custT="1"/>
      <dgm:spPr/>
      <dgm:t>
        <a:bodyPr/>
        <a:lstStyle/>
        <a:p>
          <a:pPr rtl="0"/>
          <a:r>
            <a:rPr lang="en-US" sz="3200" b="0" dirty="0">
              <a:latin typeface="Titillium Web" panose="020B0604020202020204" charset="0"/>
            </a:rPr>
            <a:t>The assortment information is passed to the embedding as a context to make it a contextual embedding.</a:t>
          </a:r>
          <a:endParaRPr lang="en-US" sz="3200" dirty="0">
            <a:latin typeface="Titillium Web" panose="020B0604020202020204" charset="0"/>
          </a:endParaRPr>
        </a:p>
      </dgm:t>
    </dgm:pt>
    <dgm:pt modelId="{50E84826-101D-4EBD-A273-38A584D5F7AD}" type="parTrans" cxnId="{ADBC1CF2-CCD3-4F0E-9228-0E90C8CC08C5}">
      <dgm:prSet/>
      <dgm:spPr/>
      <dgm:t>
        <a:bodyPr/>
        <a:lstStyle/>
        <a:p>
          <a:endParaRPr lang="en-US"/>
        </a:p>
      </dgm:t>
    </dgm:pt>
    <dgm:pt modelId="{3FA133FD-C350-4402-B40C-B1B403A3F64A}" type="sibTrans" cxnId="{ADBC1CF2-CCD3-4F0E-9228-0E90C8CC08C5}">
      <dgm:prSet/>
      <dgm:spPr/>
      <dgm:t>
        <a:bodyPr/>
        <a:lstStyle/>
        <a:p>
          <a:endParaRPr lang="en-US"/>
        </a:p>
      </dgm:t>
    </dgm:pt>
    <dgm:pt modelId="{CA877C0C-0780-461B-A05D-C617FD5280B1}">
      <dgm:prSet custT="1"/>
      <dgm:spPr/>
      <dgm:t>
        <a:bodyPr/>
        <a:lstStyle/>
        <a:p>
          <a:pPr rtl="0"/>
          <a:r>
            <a:rPr lang="en-US" sz="3200" b="0" dirty="0">
              <a:latin typeface="Titillium Web" panose="020B0604020202020204" charset="0"/>
            </a:rPr>
            <a:t>The context is captured  by self-attention layers as implemented in </a:t>
          </a:r>
          <a:r>
            <a:rPr lang="en-US" sz="3200" b="0" u="sng" dirty="0">
              <a:latin typeface="Titillium Web" panose="020B0604020202020204" charset="0"/>
            </a:rPr>
            <a:t>BERT</a:t>
          </a:r>
          <a:r>
            <a:rPr lang="en-US" sz="3200" b="0" dirty="0">
              <a:latin typeface="Titillium Web" panose="020B0604020202020204" charset="0"/>
            </a:rPr>
            <a:t>. </a:t>
          </a:r>
          <a:endParaRPr lang="en-US" sz="3200" dirty="0">
            <a:latin typeface="Titillium Web" panose="020B0604020202020204" charset="0"/>
          </a:endParaRPr>
        </a:p>
      </dgm:t>
    </dgm:pt>
    <dgm:pt modelId="{92EF4388-4F17-45FB-B16C-56984C9E9AED}" type="parTrans" cxnId="{89F8381D-7C5C-49CD-837B-8DD658091AC3}">
      <dgm:prSet/>
      <dgm:spPr/>
      <dgm:t>
        <a:bodyPr/>
        <a:lstStyle/>
        <a:p>
          <a:endParaRPr lang="en-US"/>
        </a:p>
      </dgm:t>
    </dgm:pt>
    <dgm:pt modelId="{16F1A68E-5760-46ED-ACEB-41BFA3029DAF}" type="sibTrans" cxnId="{89F8381D-7C5C-49CD-837B-8DD658091AC3}">
      <dgm:prSet/>
      <dgm:spPr/>
      <dgm:t>
        <a:bodyPr/>
        <a:lstStyle/>
        <a:p>
          <a:endParaRPr lang="en-US"/>
        </a:p>
      </dgm:t>
    </dgm:pt>
    <dgm:pt modelId="{A64CF7AA-0B6C-45E3-8161-77C73060A3A0}" type="pres">
      <dgm:prSet presAssocID="{E49B216B-5B37-42D2-BCC6-A95111ADD387}" presName="linearFlow" presStyleCnt="0">
        <dgm:presLayoutVars>
          <dgm:dir/>
          <dgm:animLvl val="lvl"/>
          <dgm:resizeHandles val="exact"/>
        </dgm:presLayoutVars>
      </dgm:prSet>
      <dgm:spPr/>
    </dgm:pt>
    <dgm:pt modelId="{4455B227-0909-467A-9168-C5BFEAB67A3D}" type="pres">
      <dgm:prSet presAssocID="{3B69C6CB-1795-49EA-B3D7-1CA405FD5584}" presName="composite" presStyleCnt="0"/>
      <dgm:spPr/>
    </dgm:pt>
    <dgm:pt modelId="{36C561F2-28F5-487A-B1C6-74752DE69CCD}" type="pres">
      <dgm:prSet presAssocID="{3B69C6CB-1795-49EA-B3D7-1CA405FD5584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D7B2AEA1-7C28-46EA-AFF1-2044878FF115}" type="pres">
      <dgm:prSet presAssocID="{3B69C6CB-1795-49EA-B3D7-1CA405FD5584}" presName="parSh" presStyleLbl="node1" presStyleIdx="0" presStyleCnt="1"/>
      <dgm:spPr/>
    </dgm:pt>
    <dgm:pt modelId="{A06797B3-96FE-4D7E-B746-A35FEEF1009A}" type="pres">
      <dgm:prSet presAssocID="{3B69C6CB-1795-49EA-B3D7-1CA405FD5584}" presName="desTx" presStyleLbl="fgAcc1" presStyleIdx="0" presStyleCnt="1" custLinFactNeighborX="395" custLinFactNeighborY="114">
        <dgm:presLayoutVars>
          <dgm:bulletEnabled val="1"/>
        </dgm:presLayoutVars>
      </dgm:prSet>
      <dgm:spPr/>
    </dgm:pt>
  </dgm:ptLst>
  <dgm:cxnLst>
    <dgm:cxn modelId="{89F8381D-7C5C-49CD-837B-8DD658091AC3}" srcId="{3B69C6CB-1795-49EA-B3D7-1CA405FD5584}" destId="{CA877C0C-0780-461B-A05D-C617FD5280B1}" srcOrd="1" destOrd="0" parTransId="{92EF4388-4F17-45FB-B16C-56984C9E9AED}" sibTransId="{16F1A68E-5760-46ED-ACEB-41BFA3029DAF}"/>
    <dgm:cxn modelId="{5C89A620-1A9B-4AC0-B33C-A8B1BB09F79D}" type="presOf" srcId="{3B69C6CB-1795-49EA-B3D7-1CA405FD5584}" destId="{36C561F2-28F5-487A-B1C6-74752DE69CCD}" srcOrd="0" destOrd="0" presId="urn:microsoft.com/office/officeart/2005/8/layout/process3"/>
    <dgm:cxn modelId="{7437F85C-E186-4D03-A88E-345B7E132348}" srcId="{E49B216B-5B37-42D2-BCC6-A95111ADD387}" destId="{3B69C6CB-1795-49EA-B3D7-1CA405FD5584}" srcOrd="0" destOrd="0" parTransId="{6D9B7399-AE92-4356-BBA1-670B7414439C}" sibTransId="{0B3FF149-EE48-4FAB-87A1-7D65B94A3CDE}"/>
    <dgm:cxn modelId="{6514066D-51A2-4055-A319-64160FA8D577}" type="presOf" srcId="{E49B216B-5B37-42D2-BCC6-A95111ADD387}" destId="{A64CF7AA-0B6C-45E3-8161-77C73060A3A0}" srcOrd="0" destOrd="0" presId="urn:microsoft.com/office/officeart/2005/8/layout/process3"/>
    <dgm:cxn modelId="{23539770-8DE3-42CD-9B06-FCF2470C8207}" type="presOf" srcId="{CA877C0C-0780-461B-A05D-C617FD5280B1}" destId="{A06797B3-96FE-4D7E-B746-A35FEEF1009A}" srcOrd="0" destOrd="1" presId="urn:microsoft.com/office/officeart/2005/8/layout/process3"/>
    <dgm:cxn modelId="{265B0EA2-CFFB-4F22-8F9D-F541E12B575C}" type="presOf" srcId="{E2FC8052-9884-448B-AC07-2A35D12E86A0}" destId="{A06797B3-96FE-4D7E-B746-A35FEEF1009A}" srcOrd="0" destOrd="0" presId="urn:microsoft.com/office/officeart/2005/8/layout/process3"/>
    <dgm:cxn modelId="{9B1298EB-29CF-4722-B97A-024B5EF9CFF6}" type="presOf" srcId="{3B69C6CB-1795-49EA-B3D7-1CA405FD5584}" destId="{D7B2AEA1-7C28-46EA-AFF1-2044878FF115}" srcOrd="1" destOrd="0" presId="urn:microsoft.com/office/officeart/2005/8/layout/process3"/>
    <dgm:cxn modelId="{ADBC1CF2-CCD3-4F0E-9228-0E90C8CC08C5}" srcId="{3B69C6CB-1795-49EA-B3D7-1CA405FD5584}" destId="{E2FC8052-9884-448B-AC07-2A35D12E86A0}" srcOrd="0" destOrd="0" parTransId="{50E84826-101D-4EBD-A273-38A584D5F7AD}" sibTransId="{3FA133FD-C350-4402-B40C-B1B403A3F64A}"/>
    <dgm:cxn modelId="{A52D0E4A-A323-4F50-A05C-3DE1B5820751}" type="presParOf" srcId="{A64CF7AA-0B6C-45E3-8161-77C73060A3A0}" destId="{4455B227-0909-467A-9168-C5BFEAB67A3D}" srcOrd="0" destOrd="0" presId="urn:microsoft.com/office/officeart/2005/8/layout/process3"/>
    <dgm:cxn modelId="{2C35598C-7C47-43FC-87EA-7E83DA839BE0}" type="presParOf" srcId="{4455B227-0909-467A-9168-C5BFEAB67A3D}" destId="{36C561F2-28F5-487A-B1C6-74752DE69CCD}" srcOrd="0" destOrd="0" presId="urn:microsoft.com/office/officeart/2005/8/layout/process3"/>
    <dgm:cxn modelId="{A8823901-E625-439A-8CAF-AF667F2A2691}" type="presParOf" srcId="{4455B227-0909-467A-9168-C5BFEAB67A3D}" destId="{D7B2AEA1-7C28-46EA-AFF1-2044878FF115}" srcOrd="1" destOrd="0" presId="urn:microsoft.com/office/officeart/2005/8/layout/process3"/>
    <dgm:cxn modelId="{3BAB6FB9-2133-4700-908E-57FA1F1E7483}" type="presParOf" srcId="{4455B227-0909-467A-9168-C5BFEAB67A3D}" destId="{A06797B3-96FE-4D7E-B746-A35FEEF1009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F2C738-AC25-4DF9-8DEA-3C0EC679CC6F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077E36-9657-4752-98B0-81FF8AB6FB49}">
      <dgm:prSet/>
      <dgm:spPr/>
      <dgm:t>
        <a:bodyPr/>
        <a:lstStyle/>
        <a:p>
          <a:pPr rtl="0"/>
          <a:r>
            <a:rPr lang="en-US" dirty="0"/>
            <a:t>Training Conditions:</a:t>
          </a:r>
        </a:p>
      </dgm:t>
    </dgm:pt>
    <dgm:pt modelId="{87920DDC-4BE8-4CB7-AC05-583F650692BC}" type="parTrans" cxnId="{758A6711-5623-4656-A19C-7989C54014BB}">
      <dgm:prSet/>
      <dgm:spPr/>
      <dgm:t>
        <a:bodyPr/>
        <a:lstStyle/>
        <a:p>
          <a:endParaRPr lang="en-US"/>
        </a:p>
      </dgm:t>
    </dgm:pt>
    <dgm:pt modelId="{6EA6EB58-F201-4979-9ADB-32DCBEDF7E13}" type="sibTrans" cxnId="{758A6711-5623-4656-A19C-7989C54014BB}">
      <dgm:prSet/>
      <dgm:spPr/>
      <dgm:t>
        <a:bodyPr/>
        <a:lstStyle/>
        <a:p>
          <a:endParaRPr lang="en-US"/>
        </a:p>
      </dgm:t>
    </dgm:pt>
    <dgm:pt modelId="{2EC97CF3-7CA8-40DE-BB84-83058CD37D52}">
      <dgm:prSet/>
      <dgm:spPr/>
      <dgm:t>
        <a:bodyPr/>
        <a:lstStyle/>
        <a:p>
          <a:pPr rtl="0"/>
          <a:r>
            <a:rPr lang="en-US" dirty="0"/>
            <a:t>[0,1] -&gt;</a:t>
          </a:r>
        </a:p>
        <a:p>
          <a:pPr rtl="0"/>
          <a:r>
            <a:rPr lang="en-US" dirty="0"/>
            <a:t>{ 0:0.9%,1:0.1%}</a:t>
          </a:r>
        </a:p>
      </dgm:t>
    </dgm:pt>
    <dgm:pt modelId="{1ED9C2BB-8668-4675-A812-C51102EC2331}" type="parTrans" cxnId="{C664C0F0-19F3-4BF2-ACD8-E5F8761ABA4E}">
      <dgm:prSet/>
      <dgm:spPr/>
      <dgm:t>
        <a:bodyPr/>
        <a:lstStyle/>
        <a:p>
          <a:endParaRPr lang="en-US"/>
        </a:p>
      </dgm:t>
    </dgm:pt>
    <dgm:pt modelId="{73CEA8C2-ADF1-44F5-AAE1-1992EF738F0E}" type="sibTrans" cxnId="{C664C0F0-19F3-4BF2-ACD8-E5F8761ABA4E}">
      <dgm:prSet/>
      <dgm:spPr/>
      <dgm:t>
        <a:bodyPr/>
        <a:lstStyle/>
        <a:p>
          <a:endParaRPr lang="en-US"/>
        </a:p>
      </dgm:t>
    </dgm:pt>
    <dgm:pt modelId="{AEE8E60C-4FF0-4BAF-9859-5333620F4B25}">
      <dgm:prSet/>
      <dgm:spPr/>
      <dgm:t>
        <a:bodyPr/>
        <a:lstStyle/>
        <a:p>
          <a:pPr rtl="0"/>
          <a:r>
            <a:rPr lang="en-US" dirty="0"/>
            <a:t>[0,1,9] -&gt;</a:t>
          </a:r>
        </a:p>
        <a:p>
          <a:pPr rtl="0"/>
          <a:r>
            <a:rPr lang="en-US" dirty="0"/>
            <a:t>{ 0:0.1%,1:0.8%,2:0.1%}</a:t>
          </a:r>
        </a:p>
      </dgm:t>
    </dgm:pt>
    <dgm:pt modelId="{B5381D9F-12EC-4D46-A655-873D1E4C3DF5}" type="parTrans" cxnId="{D81827ED-3079-48A2-B500-8B5EEC2FEEFB}">
      <dgm:prSet/>
      <dgm:spPr/>
      <dgm:t>
        <a:bodyPr/>
        <a:lstStyle/>
        <a:p>
          <a:endParaRPr lang="en-US"/>
        </a:p>
      </dgm:t>
    </dgm:pt>
    <dgm:pt modelId="{2AF9672B-5857-4A03-B4B7-99EAD893FCFA}" type="sibTrans" cxnId="{D81827ED-3079-48A2-B500-8B5EEC2FEEFB}">
      <dgm:prSet/>
      <dgm:spPr/>
      <dgm:t>
        <a:bodyPr/>
        <a:lstStyle/>
        <a:p>
          <a:endParaRPr lang="en-US"/>
        </a:p>
      </dgm:t>
    </dgm:pt>
    <dgm:pt modelId="{02BE817E-E032-42D4-8404-38F5296BB769}">
      <dgm:prSet/>
      <dgm:spPr/>
      <dgm:t>
        <a:bodyPr/>
        <a:lstStyle/>
        <a:p>
          <a:pPr rtl="0"/>
          <a:r>
            <a:rPr lang="en-US" dirty="0"/>
            <a:t>[1,9] -&gt;</a:t>
          </a:r>
        </a:p>
        <a:p>
          <a:pPr rtl="0"/>
          <a:r>
            <a:rPr lang="en-US" dirty="0"/>
            <a:t>{ 1:0.1%,9:0.9%}</a:t>
          </a:r>
        </a:p>
      </dgm:t>
    </dgm:pt>
    <dgm:pt modelId="{CBC3778B-1555-456B-93AD-3B7291573C9C}" type="parTrans" cxnId="{6B63D812-3CFC-4233-989C-9E76267A6825}">
      <dgm:prSet/>
      <dgm:spPr/>
      <dgm:t>
        <a:bodyPr/>
        <a:lstStyle/>
        <a:p>
          <a:endParaRPr lang="en-US"/>
        </a:p>
      </dgm:t>
    </dgm:pt>
    <dgm:pt modelId="{B8E8B281-9C64-4F37-A691-5E66E028BB28}" type="sibTrans" cxnId="{6B63D812-3CFC-4233-989C-9E76267A6825}">
      <dgm:prSet/>
      <dgm:spPr/>
      <dgm:t>
        <a:bodyPr/>
        <a:lstStyle/>
        <a:p>
          <a:endParaRPr lang="en-US"/>
        </a:p>
      </dgm:t>
    </dgm:pt>
    <dgm:pt modelId="{1CFC363E-AC60-4112-9CC3-659031D2059B}" type="pres">
      <dgm:prSet presAssocID="{8DF2C738-AC25-4DF9-8DEA-3C0EC679CC6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ADC5ED-AF90-4949-85A2-FC0CB6BB22F6}" type="pres">
      <dgm:prSet presAssocID="{62077E36-9657-4752-98B0-81FF8AB6FB49}" presName="hierRoot1" presStyleCnt="0">
        <dgm:presLayoutVars>
          <dgm:hierBranch val="init"/>
        </dgm:presLayoutVars>
      </dgm:prSet>
      <dgm:spPr/>
    </dgm:pt>
    <dgm:pt modelId="{0DF36C55-5214-49DC-B843-12A9FCA4A758}" type="pres">
      <dgm:prSet presAssocID="{62077E36-9657-4752-98B0-81FF8AB6FB49}" presName="rootComposite1" presStyleCnt="0"/>
      <dgm:spPr/>
    </dgm:pt>
    <dgm:pt modelId="{652777AC-DC7D-4DBC-84A5-8D7B0828ECA8}" type="pres">
      <dgm:prSet presAssocID="{62077E36-9657-4752-98B0-81FF8AB6FB49}" presName="rootText1" presStyleLbl="alignAcc1" presStyleIdx="0" presStyleCnt="0">
        <dgm:presLayoutVars>
          <dgm:chPref val="3"/>
        </dgm:presLayoutVars>
      </dgm:prSet>
      <dgm:spPr/>
    </dgm:pt>
    <dgm:pt modelId="{330CA318-7B56-4FF7-8B24-75BF21CBDCAC}" type="pres">
      <dgm:prSet presAssocID="{62077E36-9657-4752-98B0-81FF8AB6FB49}" presName="topArc1" presStyleLbl="parChTrans1D1" presStyleIdx="0" presStyleCnt="8"/>
      <dgm:spPr/>
    </dgm:pt>
    <dgm:pt modelId="{C4A90B02-E79C-4530-AEDD-FB67D48F9F30}" type="pres">
      <dgm:prSet presAssocID="{62077E36-9657-4752-98B0-81FF8AB6FB49}" presName="bottomArc1" presStyleLbl="parChTrans1D1" presStyleIdx="1" presStyleCnt="8"/>
      <dgm:spPr/>
    </dgm:pt>
    <dgm:pt modelId="{EA5253ED-8332-44AB-9C9B-F41C2CAAC140}" type="pres">
      <dgm:prSet presAssocID="{62077E36-9657-4752-98B0-81FF8AB6FB49}" presName="topConnNode1" presStyleLbl="node1" presStyleIdx="0" presStyleCnt="0"/>
      <dgm:spPr/>
    </dgm:pt>
    <dgm:pt modelId="{A6271812-48B3-4923-B5EC-84FF5C00877C}" type="pres">
      <dgm:prSet presAssocID="{62077E36-9657-4752-98B0-81FF8AB6FB49}" presName="hierChild2" presStyleCnt="0"/>
      <dgm:spPr/>
    </dgm:pt>
    <dgm:pt modelId="{C875791C-004C-4067-8ACC-5DF146940F9A}" type="pres">
      <dgm:prSet presAssocID="{1ED9C2BB-8668-4675-A812-C51102EC2331}" presName="Name28" presStyleLbl="parChTrans1D2" presStyleIdx="0" presStyleCnt="3"/>
      <dgm:spPr/>
    </dgm:pt>
    <dgm:pt modelId="{DC34AF51-8642-4160-A673-DF0EBD001B6F}" type="pres">
      <dgm:prSet presAssocID="{2EC97CF3-7CA8-40DE-BB84-83058CD37D52}" presName="hierRoot2" presStyleCnt="0">
        <dgm:presLayoutVars>
          <dgm:hierBranch val="init"/>
        </dgm:presLayoutVars>
      </dgm:prSet>
      <dgm:spPr/>
    </dgm:pt>
    <dgm:pt modelId="{FFFF6591-DC3B-4EE5-8D5F-405BC663D722}" type="pres">
      <dgm:prSet presAssocID="{2EC97CF3-7CA8-40DE-BB84-83058CD37D52}" presName="rootComposite2" presStyleCnt="0"/>
      <dgm:spPr/>
    </dgm:pt>
    <dgm:pt modelId="{F509C1D6-F36F-4CD6-AB8F-2BF9AC855DFC}" type="pres">
      <dgm:prSet presAssocID="{2EC97CF3-7CA8-40DE-BB84-83058CD37D52}" presName="rootText2" presStyleLbl="alignAcc1" presStyleIdx="0" presStyleCnt="0">
        <dgm:presLayoutVars>
          <dgm:chPref val="3"/>
        </dgm:presLayoutVars>
      </dgm:prSet>
      <dgm:spPr/>
    </dgm:pt>
    <dgm:pt modelId="{57215D46-7D05-4D46-A155-BB958BAFFEB7}" type="pres">
      <dgm:prSet presAssocID="{2EC97CF3-7CA8-40DE-BB84-83058CD37D52}" presName="topArc2" presStyleLbl="parChTrans1D1" presStyleIdx="2" presStyleCnt="8"/>
      <dgm:spPr/>
    </dgm:pt>
    <dgm:pt modelId="{59158B59-7674-4A7D-B586-57C83459D0C2}" type="pres">
      <dgm:prSet presAssocID="{2EC97CF3-7CA8-40DE-BB84-83058CD37D52}" presName="bottomArc2" presStyleLbl="parChTrans1D1" presStyleIdx="3" presStyleCnt="8"/>
      <dgm:spPr/>
    </dgm:pt>
    <dgm:pt modelId="{7662AA2E-C540-4771-A5A7-F425591331D8}" type="pres">
      <dgm:prSet presAssocID="{2EC97CF3-7CA8-40DE-BB84-83058CD37D52}" presName="topConnNode2" presStyleLbl="node2" presStyleIdx="0" presStyleCnt="0"/>
      <dgm:spPr/>
    </dgm:pt>
    <dgm:pt modelId="{8074C009-500D-4FCF-ACC5-2C1A62445A6C}" type="pres">
      <dgm:prSet presAssocID="{2EC97CF3-7CA8-40DE-BB84-83058CD37D52}" presName="hierChild4" presStyleCnt="0"/>
      <dgm:spPr/>
    </dgm:pt>
    <dgm:pt modelId="{E6A17C9D-8D66-4A7E-B5CB-97D5C10A2B43}" type="pres">
      <dgm:prSet presAssocID="{2EC97CF3-7CA8-40DE-BB84-83058CD37D52}" presName="hierChild5" presStyleCnt="0"/>
      <dgm:spPr/>
    </dgm:pt>
    <dgm:pt modelId="{C88620E9-C94A-4D8C-928C-06A06ABD275D}" type="pres">
      <dgm:prSet presAssocID="{B5381D9F-12EC-4D46-A655-873D1E4C3DF5}" presName="Name28" presStyleLbl="parChTrans1D2" presStyleIdx="1" presStyleCnt="3"/>
      <dgm:spPr/>
    </dgm:pt>
    <dgm:pt modelId="{32169C39-D953-4121-9611-DFB8719FFB51}" type="pres">
      <dgm:prSet presAssocID="{AEE8E60C-4FF0-4BAF-9859-5333620F4B25}" presName="hierRoot2" presStyleCnt="0">
        <dgm:presLayoutVars>
          <dgm:hierBranch val="init"/>
        </dgm:presLayoutVars>
      </dgm:prSet>
      <dgm:spPr/>
    </dgm:pt>
    <dgm:pt modelId="{F8825B0D-4E0C-401A-8885-5C568FB29941}" type="pres">
      <dgm:prSet presAssocID="{AEE8E60C-4FF0-4BAF-9859-5333620F4B25}" presName="rootComposite2" presStyleCnt="0"/>
      <dgm:spPr/>
    </dgm:pt>
    <dgm:pt modelId="{21EF31BB-BD44-43F6-B1D1-44E433AC1199}" type="pres">
      <dgm:prSet presAssocID="{AEE8E60C-4FF0-4BAF-9859-5333620F4B25}" presName="rootText2" presStyleLbl="alignAcc1" presStyleIdx="0" presStyleCnt="0">
        <dgm:presLayoutVars>
          <dgm:chPref val="3"/>
        </dgm:presLayoutVars>
      </dgm:prSet>
      <dgm:spPr/>
    </dgm:pt>
    <dgm:pt modelId="{3A995364-79F5-4A0B-B4A7-FAAEECBCD6BD}" type="pres">
      <dgm:prSet presAssocID="{AEE8E60C-4FF0-4BAF-9859-5333620F4B25}" presName="topArc2" presStyleLbl="parChTrans1D1" presStyleIdx="4" presStyleCnt="8"/>
      <dgm:spPr/>
    </dgm:pt>
    <dgm:pt modelId="{EAD1A821-17B1-4347-9632-912CA3F14EF3}" type="pres">
      <dgm:prSet presAssocID="{AEE8E60C-4FF0-4BAF-9859-5333620F4B25}" presName="bottomArc2" presStyleLbl="parChTrans1D1" presStyleIdx="5" presStyleCnt="8"/>
      <dgm:spPr/>
    </dgm:pt>
    <dgm:pt modelId="{CDEFCD09-641C-45CE-B46B-1FC66CB13607}" type="pres">
      <dgm:prSet presAssocID="{AEE8E60C-4FF0-4BAF-9859-5333620F4B25}" presName="topConnNode2" presStyleLbl="node2" presStyleIdx="0" presStyleCnt="0"/>
      <dgm:spPr/>
    </dgm:pt>
    <dgm:pt modelId="{284EDC15-0EC5-4A74-B769-05F803086276}" type="pres">
      <dgm:prSet presAssocID="{AEE8E60C-4FF0-4BAF-9859-5333620F4B25}" presName="hierChild4" presStyleCnt="0"/>
      <dgm:spPr/>
    </dgm:pt>
    <dgm:pt modelId="{3E0B8D01-6D4B-49C5-A2CB-5A4851692546}" type="pres">
      <dgm:prSet presAssocID="{AEE8E60C-4FF0-4BAF-9859-5333620F4B25}" presName="hierChild5" presStyleCnt="0"/>
      <dgm:spPr/>
    </dgm:pt>
    <dgm:pt modelId="{F8E3FB91-5908-48ED-8C63-5F341AA67EE3}" type="pres">
      <dgm:prSet presAssocID="{CBC3778B-1555-456B-93AD-3B7291573C9C}" presName="Name28" presStyleLbl="parChTrans1D2" presStyleIdx="2" presStyleCnt="3"/>
      <dgm:spPr/>
    </dgm:pt>
    <dgm:pt modelId="{D6C69B5C-A19E-4409-AE52-CA8710770372}" type="pres">
      <dgm:prSet presAssocID="{02BE817E-E032-42D4-8404-38F5296BB769}" presName="hierRoot2" presStyleCnt="0">
        <dgm:presLayoutVars>
          <dgm:hierBranch val="init"/>
        </dgm:presLayoutVars>
      </dgm:prSet>
      <dgm:spPr/>
    </dgm:pt>
    <dgm:pt modelId="{60AFACC1-E292-4E2E-A414-58C55BDF3571}" type="pres">
      <dgm:prSet presAssocID="{02BE817E-E032-42D4-8404-38F5296BB769}" presName="rootComposite2" presStyleCnt="0"/>
      <dgm:spPr/>
    </dgm:pt>
    <dgm:pt modelId="{63628FB6-A40F-4112-BFBF-C2CA9344157B}" type="pres">
      <dgm:prSet presAssocID="{02BE817E-E032-42D4-8404-38F5296BB769}" presName="rootText2" presStyleLbl="alignAcc1" presStyleIdx="0" presStyleCnt="0">
        <dgm:presLayoutVars>
          <dgm:chPref val="3"/>
        </dgm:presLayoutVars>
      </dgm:prSet>
      <dgm:spPr/>
    </dgm:pt>
    <dgm:pt modelId="{E597CC3D-4CA4-480E-B205-FFD8690E3B11}" type="pres">
      <dgm:prSet presAssocID="{02BE817E-E032-42D4-8404-38F5296BB769}" presName="topArc2" presStyleLbl="parChTrans1D1" presStyleIdx="6" presStyleCnt="8"/>
      <dgm:spPr/>
    </dgm:pt>
    <dgm:pt modelId="{DE09EB9B-4885-42AB-AA1C-E93669B0C584}" type="pres">
      <dgm:prSet presAssocID="{02BE817E-E032-42D4-8404-38F5296BB769}" presName="bottomArc2" presStyleLbl="parChTrans1D1" presStyleIdx="7" presStyleCnt="8"/>
      <dgm:spPr/>
    </dgm:pt>
    <dgm:pt modelId="{99520303-6C2D-4CD0-BD66-A46268E34237}" type="pres">
      <dgm:prSet presAssocID="{02BE817E-E032-42D4-8404-38F5296BB769}" presName="topConnNode2" presStyleLbl="node2" presStyleIdx="0" presStyleCnt="0"/>
      <dgm:spPr/>
    </dgm:pt>
    <dgm:pt modelId="{8747F143-70D6-4361-8749-72BDBDF355FC}" type="pres">
      <dgm:prSet presAssocID="{02BE817E-E032-42D4-8404-38F5296BB769}" presName="hierChild4" presStyleCnt="0"/>
      <dgm:spPr/>
    </dgm:pt>
    <dgm:pt modelId="{71F98863-CBA9-4C74-9322-9DDBC3103ED5}" type="pres">
      <dgm:prSet presAssocID="{02BE817E-E032-42D4-8404-38F5296BB769}" presName="hierChild5" presStyleCnt="0"/>
      <dgm:spPr/>
    </dgm:pt>
    <dgm:pt modelId="{094725AD-12E1-41C2-AD8A-8D492C818F78}" type="pres">
      <dgm:prSet presAssocID="{62077E36-9657-4752-98B0-81FF8AB6FB49}" presName="hierChild3" presStyleCnt="0"/>
      <dgm:spPr/>
    </dgm:pt>
  </dgm:ptLst>
  <dgm:cxnLst>
    <dgm:cxn modelId="{758A6711-5623-4656-A19C-7989C54014BB}" srcId="{8DF2C738-AC25-4DF9-8DEA-3C0EC679CC6F}" destId="{62077E36-9657-4752-98B0-81FF8AB6FB49}" srcOrd="0" destOrd="0" parTransId="{87920DDC-4BE8-4CB7-AC05-583F650692BC}" sibTransId="{6EA6EB58-F201-4979-9ADB-32DCBEDF7E13}"/>
    <dgm:cxn modelId="{6B63D812-3CFC-4233-989C-9E76267A6825}" srcId="{62077E36-9657-4752-98B0-81FF8AB6FB49}" destId="{02BE817E-E032-42D4-8404-38F5296BB769}" srcOrd="2" destOrd="0" parTransId="{CBC3778B-1555-456B-93AD-3B7291573C9C}" sibTransId="{B8E8B281-9C64-4F37-A691-5E66E028BB28}"/>
    <dgm:cxn modelId="{7024FF16-F4FF-408A-99C6-9321F28F7EC7}" type="presOf" srcId="{2EC97CF3-7CA8-40DE-BB84-83058CD37D52}" destId="{F509C1D6-F36F-4CD6-AB8F-2BF9AC855DFC}" srcOrd="0" destOrd="0" presId="urn:microsoft.com/office/officeart/2008/layout/HalfCircleOrganizationChart"/>
    <dgm:cxn modelId="{DC152821-617B-4E8A-83BF-8347FF67029B}" type="presOf" srcId="{2EC97CF3-7CA8-40DE-BB84-83058CD37D52}" destId="{7662AA2E-C540-4771-A5A7-F425591331D8}" srcOrd="1" destOrd="0" presId="urn:microsoft.com/office/officeart/2008/layout/HalfCircleOrganizationChart"/>
    <dgm:cxn modelId="{2B414028-EB5E-428F-93E9-4CD63F344DD6}" type="presOf" srcId="{B5381D9F-12EC-4D46-A655-873D1E4C3DF5}" destId="{C88620E9-C94A-4D8C-928C-06A06ABD275D}" srcOrd="0" destOrd="0" presId="urn:microsoft.com/office/officeart/2008/layout/HalfCircleOrganizationChart"/>
    <dgm:cxn modelId="{7F7FAB31-51BD-417F-BC91-F6496B9FC539}" type="presOf" srcId="{CBC3778B-1555-456B-93AD-3B7291573C9C}" destId="{F8E3FB91-5908-48ED-8C63-5F341AA67EE3}" srcOrd="0" destOrd="0" presId="urn:microsoft.com/office/officeart/2008/layout/HalfCircleOrganizationChart"/>
    <dgm:cxn modelId="{61390436-26B6-43DD-8213-73463334D18C}" type="presOf" srcId="{02BE817E-E032-42D4-8404-38F5296BB769}" destId="{99520303-6C2D-4CD0-BD66-A46268E34237}" srcOrd="1" destOrd="0" presId="urn:microsoft.com/office/officeart/2008/layout/HalfCircleOrganizationChart"/>
    <dgm:cxn modelId="{9D97FF3F-1C24-489D-AE80-2240E02FD992}" type="presOf" srcId="{AEE8E60C-4FF0-4BAF-9859-5333620F4B25}" destId="{21EF31BB-BD44-43F6-B1D1-44E433AC1199}" srcOrd="0" destOrd="0" presId="urn:microsoft.com/office/officeart/2008/layout/HalfCircleOrganizationChart"/>
    <dgm:cxn modelId="{30D1C253-8955-423C-9ED0-A39425DE628F}" type="presOf" srcId="{1ED9C2BB-8668-4675-A812-C51102EC2331}" destId="{C875791C-004C-4067-8ACC-5DF146940F9A}" srcOrd="0" destOrd="0" presId="urn:microsoft.com/office/officeart/2008/layout/HalfCircleOrganizationChart"/>
    <dgm:cxn modelId="{35D70D57-A295-4BA1-9B84-45664E5B0F32}" type="presOf" srcId="{AEE8E60C-4FF0-4BAF-9859-5333620F4B25}" destId="{CDEFCD09-641C-45CE-B46B-1FC66CB13607}" srcOrd="1" destOrd="0" presId="urn:microsoft.com/office/officeart/2008/layout/HalfCircleOrganizationChart"/>
    <dgm:cxn modelId="{F830EB6F-B4A0-49DD-876B-46146B25F441}" type="presOf" srcId="{62077E36-9657-4752-98B0-81FF8AB6FB49}" destId="{EA5253ED-8332-44AB-9C9B-F41C2CAAC140}" srcOrd="1" destOrd="0" presId="urn:microsoft.com/office/officeart/2008/layout/HalfCircleOrganizationChart"/>
    <dgm:cxn modelId="{B944B181-4136-4F04-9189-CF7EC4BD61E8}" type="presOf" srcId="{62077E36-9657-4752-98B0-81FF8AB6FB49}" destId="{652777AC-DC7D-4DBC-84A5-8D7B0828ECA8}" srcOrd="0" destOrd="0" presId="urn:microsoft.com/office/officeart/2008/layout/HalfCircleOrganizationChart"/>
    <dgm:cxn modelId="{6E42F694-F93B-4EFB-9C7F-3F94054CBB19}" type="presOf" srcId="{02BE817E-E032-42D4-8404-38F5296BB769}" destId="{63628FB6-A40F-4112-BFBF-C2CA9344157B}" srcOrd="0" destOrd="0" presId="urn:microsoft.com/office/officeart/2008/layout/HalfCircleOrganizationChart"/>
    <dgm:cxn modelId="{848054BB-33C2-4684-A31F-F8D065D6C7A4}" type="presOf" srcId="{8DF2C738-AC25-4DF9-8DEA-3C0EC679CC6F}" destId="{1CFC363E-AC60-4112-9CC3-659031D2059B}" srcOrd="0" destOrd="0" presId="urn:microsoft.com/office/officeart/2008/layout/HalfCircleOrganizationChart"/>
    <dgm:cxn modelId="{D81827ED-3079-48A2-B500-8B5EEC2FEEFB}" srcId="{62077E36-9657-4752-98B0-81FF8AB6FB49}" destId="{AEE8E60C-4FF0-4BAF-9859-5333620F4B25}" srcOrd="1" destOrd="0" parTransId="{B5381D9F-12EC-4D46-A655-873D1E4C3DF5}" sibTransId="{2AF9672B-5857-4A03-B4B7-99EAD893FCFA}"/>
    <dgm:cxn modelId="{C664C0F0-19F3-4BF2-ACD8-E5F8761ABA4E}" srcId="{62077E36-9657-4752-98B0-81FF8AB6FB49}" destId="{2EC97CF3-7CA8-40DE-BB84-83058CD37D52}" srcOrd="0" destOrd="0" parTransId="{1ED9C2BB-8668-4675-A812-C51102EC2331}" sibTransId="{73CEA8C2-ADF1-44F5-AAE1-1992EF738F0E}"/>
    <dgm:cxn modelId="{9E99EAF8-A50E-4B16-85D6-F92B51525EBB}" type="presParOf" srcId="{1CFC363E-AC60-4112-9CC3-659031D2059B}" destId="{73ADC5ED-AF90-4949-85A2-FC0CB6BB22F6}" srcOrd="0" destOrd="0" presId="urn:microsoft.com/office/officeart/2008/layout/HalfCircleOrganizationChart"/>
    <dgm:cxn modelId="{428C5CB4-21BA-4197-9BE6-FCDFD1E8DA69}" type="presParOf" srcId="{73ADC5ED-AF90-4949-85A2-FC0CB6BB22F6}" destId="{0DF36C55-5214-49DC-B843-12A9FCA4A758}" srcOrd="0" destOrd="0" presId="urn:microsoft.com/office/officeart/2008/layout/HalfCircleOrganizationChart"/>
    <dgm:cxn modelId="{330C5EB6-8D57-4E67-9F46-F4434426AA30}" type="presParOf" srcId="{0DF36C55-5214-49DC-B843-12A9FCA4A758}" destId="{652777AC-DC7D-4DBC-84A5-8D7B0828ECA8}" srcOrd="0" destOrd="0" presId="urn:microsoft.com/office/officeart/2008/layout/HalfCircleOrganizationChart"/>
    <dgm:cxn modelId="{13B4910F-5283-4097-A178-0218FFD62AF7}" type="presParOf" srcId="{0DF36C55-5214-49DC-B843-12A9FCA4A758}" destId="{330CA318-7B56-4FF7-8B24-75BF21CBDCAC}" srcOrd="1" destOrd="0" presId="urn:microsoft.com/office/officeart/2008/layout/HalfCircleOrganizationChart"/>
    <dgm:cxn modelId="{F3CDBEF7-D298-4BC6-A5AE-9457320F095B}" type="presParOf" srcId="{0DF36C55-5214-49DC-B843-12A9FCA4A758}" destId="{C4A90B02-E79C-4530-AEDD-FB67D48F9F30}" srcOrd="2" destOrd="0" presId="urn:microsoft.com/office/officeart/2008/layout/HalfCircleOrganizationChart"/>
    <dgm:cxn modelId="{EE16803B-2EDE-449E-B662-A26FB85EE2E0}" type="presParOf" srcId="{0DF36C55-5214-49DC-B843-12A9FCA4A758}" destId="{EA5253ED-8332-44AB-9C9B-F41C2CAAC140}" srcOrd="3" destOrd="0" presId="urn:microsoft.com/office/officeart/2008/layout/HalfCircleOrganizationChart"/>
    <dgm:cxn modelId="{3052A51E-44FF-42D9-B5B2-F1491AEDD99B}" type="presParOf" srcId="{73ADC5ED-AF90-4949-85A2-FC0CB6BB22F6}" destId="{A6271812-48B3-4923-B5EC-84FF5C00877C}" srcOrd="1" destOrd="0" presId="urn:microsoft.com/office/officeart/2008/layout/HalfCircleOrganizationChart"/>
    <dgm:cxn modelId="{774F6C98-FB3B-4BE8-8BDC-0B771F2790B7}" type="presParOf" srcId="{A6271812-48B3-4923-B5EC-84FF5C00877C}" destId="{C875791C-004C-4067-8ACC-5DF146940F9A}" srcOrd="0" destOrd="0" presId="urn:microsoft.com/office/officeart/2008/layout/HalfCircleOrganizationChart"/>
    <dgm:cxn modelId="{F6505275-3EFE-4338-97F0-ED3412CFB500}" type="presParOf" srcId="{A6271812-48B3-4923-B5EC-84FF5C00877C}" destId="{DC34AF51-8642-4160-A673-DF0EBD001B6F}" srcOrd="1" destOrd="0" presId="urn:microsoft.com/office/officeart/2008/layout/HalfCircleOrganizationChart"/>
    <dgm:cxn modelId="{13BD7618-86B8-4053-8678-A9C703F5974E}" type="presParOf" srcId="{DC34AF51-8642-4160-A673-DF0EBD001B6F}" destId="{FFFF6591-DC3B-4EE5-8D5F-405BC663D722}" srcOrd="0" destOrd="0" presId="urn:microsoft.com/office/officeart/2008/layout/HalfCircleOrganizationChart"/>
    <dgm:cxn modelId="{ECF12E39-5698-482A-8822-FF43897AD029}" type="presParOf" srcId="{FFFF6591-DC3B-4EE5-8D5F-405BC663D722}" destId="{F509C1D6-F36F-4CD6-AB8F-2BF9AC855DFC}" srcOrd="0" destOrd="0" presId="urn:microsoft.com/office/officeart/2008/layout/HalfCircleOrganizationChart"/>
    <dgm:cxn modelId="{87D97D6A-DE75-489F-840C-A21AF8E53605}" type="presParOf" srcId="{FFFF6591-DC3B-4EE5-8D5F-405BC663D722}" destId="{57215D46-7D05-4D46-A155-BB958BAFFEB7}" srcOrd="1" destOrd="0" presId="urn:microsoft.com/office/officeart/2008/layout/HalfCircleOrganizationChart"/>
    <dgm:cxn modelId="{B0E7490B-ECFE-4264-9CAC-6987A0AD84BC}" type="presParOf" srcId="{FFFF6591-DC3B-4EE5-8D5F-405BC663D722}" destId="{59158B59-7674-4A7D-B586-57C83459D0C2}" srcOrd="2" destOrd="0" presId="urn:microsoft.com/office/officeart/2008/layout/HalfCircleOrganizationChart"/>
    <dgm:cxn modelId="{F7D42254-1C72-450C-A7F7-2CF3C5B3D3B4}" type="presParOf" srcId="{FFFF6591-DC3B-4EE5-8D5F-405BC663D722}" destId="{7662AA2E-C540-4771-A5A7-F425591331D8}" srcOrd="3" destOrd="0" presId="urn:microsoft.com/office/officeart/2008/layout/HalfCircleOrganizationChart"/>
    <dgm:cxn modelId="{7A8237B6-C03D-4C06-B9DF-FA0B25CDCC85}" type="presParOf" srcId="{DC34AF51-8642-4160-A673-DF0EBD001B6F}" destId="{8074C009-500D-4FCF-ACC5-2C1A62445A6C}" srcOrd="1" destOrd="0" presId="urn:microsoft.com/office/officeart/2008/layout/HalfCircleOrganizationChart"/>
    <dgm:cxn modelId="{CA240851-5FC9-4300-97B8-B22EF62B8B7E}" type="presParOf" srcId="{DC34AF51-8642-4160-A673-DF0EBD001B6F}" destId="{E6A17C9D-8D66-4A7E-B5CB-97D5C10A2B43}" srcOrd="2" destOrd="0" presId="urn:microsoft.com/office/officeart/2008/layout/HalfCircleOrganizationChart"/>
    <dgm:cxn modelId="{E41C10B3-2335-4DE9-B82F-F7F7D5B81C5F}" type="presParOf" srcId="{A6271812-48B3-4923-B5EC-84FF5C00877C}" destId="{C88620E9-C94A-4D8C-928C-06A06ABD275D}" srcOrd="2" destOrd="0" presId="urn:microsoft.com/office/officeart/2008/layout/HalfCircleOrganizationChart"/>
    <dgm:cxn modelId="{3EEA5491-5F6D-4A71-9017-9716C976485F}" type="presParOf" srcId="{A6271812-48B3-4923-B5EC-84FF5C00877C}" destId="{32169C39-D953-4121-9611-DFB8719FFB51}" srcOrd="3" destOrd="0" presId="urn:microsoft.com/office/officeart/2008/layout/HalfCircleOrganizationChart"/>
    <dgm:cxn modelId="{752BFE11-5F00-4989-AEEE-4A15B2A05060}" type="presParOf" srcId="{32169C39-D953-4121-9611-DFB8719FFB51}" destId="{F8825B0D-4E0C-401A-8885-5C568FB29941}" srcOrd="0" destOrd="0" presId="urn:microsoft.com/office/officeart/2008/layout/HalfCircleOrganizationChart"/>
    <dgm:cxn modelId="{F2BB43D0-063A-418E-944E-00522FD08E6A}" type="presParOf" srcId="{F8825B0D-4E0C-401A-8885-5C568FB29941}" destId="{21EF31BB-BD44-43F6-B1D1-44E433AC1199}" srcOrd="0" destOrd="0" presId="urn:microsoft.com/office/officeart/2008/layout/HalfCircleOrganizationChart"/>
    <dgm:cxn modelId="{C604FDDD-C6DB-4CB0-B1AB-8CFF24C67AC4}" type="presParOf" srcId="{F8825B0D-4E0C-401A-8885-5C568FB29941}" destId="{3A995364-79F5-4A0B-B4A7-FAAEECBCD6BD}" srcOrd="1" destOrd="0" presId="urn:microsoft.com/office/officeart/2008/layout/HalfCircleOrganizationChart"/>
    <dgm:cxn modelId="{77C3356D-066B-42ED-A00D-879F2B9CFF0A}" type="presParOf" srcId="{F8825B0D-4E0C-401A-8885-5C568FB29941}" destId="{EAD1A821-17B1-4347-9632-912CA3F14EF3}" srcOrd="2" destOrd="0" presId="urn:microsoft.com/office/officeart/2008/layout/HalfCircleOrganizationChart"/>
    <dgm:cxn modelId="{54837FBA-93EC-4529-A596-0FE9F99F079A}" type="presParOf" srcId="{F8825B0D-4E0C-401A-8885-5C568FB29941}" destId="{CDEFCD09-641C-45CE-B46B-1FC66CB13607}" srcOrd="3" destOrd="0" presId="urn:microsoft.com/office/officeart/2008/layout/HalfCircleOrganizationChart"/>
    <dgm:cxn modelId="{C82D6B93-A3A0-418A-A89A-116B6A12056A}" type="presParOf" srcId="{32169C39-D953-4121-9611-DFB8719FFB51}" destId="{284EDC15-0EC5-4A74-B769-05F803086276}" srcOrd="1" destOrd="0" presId="urn:microsoft.com/office/officeart/2008/layout/HalfCircleOrganizationChart"/>
    <dgm:cxn modelId="{DDED9409-F039-409E-8F23-3C74AF8E8631}" type="presParOf" srcId="{32169C39-D953-4121-9611-DFB8719FFB51}" destId="{3E0B8D01-6D4B-49C5-A2CB-5A4851692546}" srcOrd="2" destOrd="0" presId="urn:microsoft.com/office/officeart/2008/layout/HalfCircleOrganizationChart"/>
    <dgm:cxn modelId="{24CB85A6-CA4F-408F-8EA5-61605187E3D2}" type="presParOf" srcId="{A6271812-48B3-4923-B5EC-84FF5C00877C}" destId="{F8E3FB91-5908-48ED-8C63-5F341AA67EE3}" srcOrd="4" destOrd="0" presId="urn:microsoft.com/office/officeart/2008/layout/HalfCircleOrganizationChart"/>
    <dgm:cxn modelId="{02F54AE7-7986-418D-B083-B1D3C6E26A4A}" type="presParOf" srcId="{A6271812-48B3-4923-B5EC-84FF5C00877C}" destId="{D6C69B5C-A19E-4409-AE52-CA8710770372}" srcOrd="5" destOrd="0" presId="urn:microsoft.com/office/officeart/2008/layout/HalfCircleOrganizationChart"/>
    <dgm:cxn modelId="{4DDAB7C6-7511-4C91-98A5-F0E9563B2746}" type="presParOf" srcId="{D6C69B5C-A19E-4409-AE52-CA8710770372}" destId="{60AFACC1-E292-4E2E-A414-58C55BDF3571}" srcOrd="0" destOrd="0" presId="urn:microsoft.com/office/officeart/2008/layout/HalfCircleOrganizationChart"/>
    <dgm:cxn modelId="{577C7D00-87E0-44C8-9D11-58511E674258}" type="presParOf" srcId="{60AFACC1-E292-4E2E-A414-58C55BDF3571}" destId="{63628FB6-A40F-4112-BFBF-C2CA9344157B}" srcOrd="0" destOrd="0" presId="urn:microsoft.com/office/officeart/2008/layout/HalfCircleOrganizationChart"/>
    <dgm:cxn modelId="{2727BCC3-83E6-4207-BFE1-77D50BF01960}" type="presParOf" srcId="{60AFACC1-E292-4E2E-A414-58C55BDF3571}" destId="{E597CC3D-4CA4-480E-B205-FFD8690E3B11}" srcOrd="1" destOrd="0" presId="urn:microsoft.com/office/officeart/2008/layout/HalfCircleOrganizationChart"/>
    <dgm:cxn modelId="{2545C95F-6AD9-443E-981A-3DFEC2843B90}" type="presParOf" srcId="{60AFACC1-E292-4E2E-A414-58C55BDF3571}" destId="{DE09EB9B-4885-42AB-AA1C-E93669B0C584}" srcOrd="2" destOrd="0" presId="urn:microsoft.com/office/officeart/2008/layout/HalfCircleOrganizationChart"/>
    <dgm:cxn modelId="{1066A282-EBE8-4717-B513-C8283FF5C1EE}" type="presParOf" srcId="{60AFACC1-E292-4E2E-A414-58C55BDF3571}" destId="{99520303-6C2D-4CD0-BD66-A46268E34237}" srcOrd="3" destOrd="0" presId="urn:microsoft.com/office/officeart/2008/layout/HalfCircleOrganizationChart"/>
    <dgm:cxn modelId="{97423B99-116F-4407-A794-3BF40D939FC1}" type="presParOf" srcId="{D6C69B5C-A19E-4409-AE52-CA8710770372}" destId="{8747F143-70D6-4361-8749-72BDBDF355FC}" srcOrd="1" destOrd="0" presId="urn:microsoft.com/office/officeart/2008/layout/HalfCircleOrganizationChart"/>
    <dgm:cxn modelId="{22C374EC-5E51-4A13-9F1B-D2512E2BD33A}" type="presParOf" srcId="{D6C69B5C-A19E-4409-AE52-CA8710770372}" destId="{71F98863-CBA9-4C74-9322-9DDBC3103ED5}" srcOrd="2" destOrd="0" presId="urn:microsoft.com/office/officeart/2008/layout/HalfCircleOrganizationChart"/>
    <dgm:cxn modelId="{842D667B-6755-4068-BFB3-5EE336B0C890}" type="presParOf" srcId="{73ADC5ED-AF90-4949-85A2-FC0CB6BB22F6}" destId="{094725AD-12E1-41C2-AD8A-8D492C818F78}" srcOrd="2" destOrd="0" presId="urn:microsoft.com/office/officeart/2008/layout/HalfCircleOrganizationChart"/>
  </dgm:cxnLst>
  <dgm:bg>
    <a:solidFill>
      <a:schemeClr val="accent6">
        <a:lumMod val="20000"/>
        <a:lumOff val="80000"/>
      </a:schemeClr>
    </a:solidFill>
  </dgm:bg>
  <dgm:whole>
    <a:ln w="19050"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7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F96AAA-B581-40A2-87F9-A56BD0F21218}" type="doc">
      <dgm:prSet loTypeId="urn:microsoft.com/office/officeart/2005/8/layout/process4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52E4388C-3957-4385-916E-D8C0FFD9871E}">
      <dgm:prSet/>
      <dgm:spPr/>
      <dgm:t>
        <a:bodyPr/>
        <a:lstStyle/>
        <a:p>
          <a:pPr rtl="0"/>
          <a:r>
            <a:rPr lang="en-US" dirty="0"/>
            <a:t>Product ‘s information is encoded into an embedding.</a:t>
          </a:r>
        </a:p>
      </dgm:t>
    </dgm:pt>
    <dgm:pt modelId="{85AF9A71-9A5A-440A-BBCF-30D5992C0F01}" type="parTrans" cxnId="{12CE216D-A721-48FA-B87E-2A16D19E7AF9}">
      <dgm:prSet/>
      <dgm:spPr/>
      <dgm:t>
        <a:bodyPr/>
        <a:lstStyle/>
        <a:p>
          <a:endParaRPr lang="en-US"/>
        </a:p>
      </dgm:t>
    </dgm:pt>
    <dgm:pt modelId="{D94D9E3B-22B3-4807-BE4F-D5BEF088AFD5}" type="sibTrans" cxnId="{12CE216D-A721-48FA-B87E-2A16D19E7AF9}">
      <dgm:prSet/>
      <dgm:spPr/>
      <dgm:t>
        <a:bodyPr/>
        <a:lstStyle/>
        <a:p>
          <a:endParaRPr lang="en-US"/>
        </a:p>
      </dgm:t>
    </dgm:pt>
    <dgm:pt modelId="{A344460C-95D3-4164-9385-C3990CE1E96C}">
      <dgm:prSet/>
      <dgm:spPr/>
      <dgm:t>
        <a:bodyPr/>
        <a:lstStyle/>
        <a:p>
          <a:pPr rtl="0"/>
          <a:r>
            <a:rPr lang="en-US" dirty="0"/>
            <a:t>Incorporation of assortment into embedding</a:t>
          </a:r>
        </a:p>
      </dgm:t>
    </dgm:pt>
    <dgm:pt modelId="{2199479F-D454-413D-BF0C-5A464A12D03C}" type="parTrans" cxnId="{EA2D05DA-9B48-41A1-921A-EB8B9836338F}">
      <dgm:prSet/>
      <dgm:spPr/>
      <dgm:t>
        <a:bodyPr/>
        <a:lstStyle/>
        <a:p>
          <a:endParaRPr lang="en-US"/>
        </a:p>
      </dgm:t>
    </dgm:pt>
    <dgm:pt modelId="{45899D3D-476C-41FE-AD94-43BA8D0B2055}" type="sibTrans" cxnId="{EA2D05DA-9B48-41A1-921A-EB8B9836338F}">
      <dgm:prSet/>
      <dgm:spPr/>
      <dgm:t>
        <a:bodyPr/>
        <a:lstStyle/>
        <a:p>
          <a:endParaRPr lang="en-US"/>
        </a:p>
      </dgm:t>
    </dgm:pt>
    <dgm:pt modelId="{4EB0F60F-9A0B-4FD1-909B-BFD840EE319C}">
      <dgm:prSet/>
      <dgm:spPr/>
      <dgm:t>
        <a:bodyPr/>
        <a:lstStyle/>
        <a:p>
          <a:pPr rtl="0"/>
          <a:r>
            <a:rPr lang="en-US" dirty="0"/>
            <a:t>Using this embedding to estimate its demand</a:t>
          </a:r>
        </a:p>
      </dgm:t>
    </dgm:pt>
    <dgm:pt modelId="{FB700D37-F8EA-4FAC-98D1-637E8862ADF8}" type="parTrans" cxnId="{545B3AC4-9D15-4B24-8C5C-FB1BBAA1233A}">
      <dgm:prSet/>
      <dgm:spPr/>
      <dgm:t>
        <a:bodyPr/>
        <a:lstStyle/>
        <a:p>
          <a:endParaRPr lang="en-US"/>
        </a:p>
      </dgm:t>
    </dgm:pt>
    <dgm:pt modelId="{5673792A-56FA-4AA8-A24A-136E301FD20C}" type="sibTrans" cxnId="{545B3AC4-9D15-4B24-8C5C-FB1BBAA1233A}">
      <dgm:prSet/>
      <dgm:spPr/>
      <dgm:t>
        <a:bodyPr/>
        <a:lstStyle/>
        <a:p>
          <a:endParaRPr lang="en-US"/>
        </a:p>
      </dgm:t>
    </dgm:pt>
    <dgm:pt modelId="{3496A94A-753C-4909-8C30-02F621474F07}" type="pres">
      <dgm:prSet presAssocID="{DEF96AAA-B581-40A2-87F9-A56BD0F21218}" presName="Name0" presStyleCnt="0">
        <dgm:presLayoutVars>
          <dgm:dir/>
          <dgm:animLvl val="lvl"/>
          <dgm:resizeHandles val="exact"/>
        </dgm:presLayoutVars>
      </dgm:prSet>
      <dgm:spPr/>
    </dgm:pt>
    <dgm:pt modelId="{C88F2E73-8C90-451F-9016-A56B84493841}" type="pres">
      <dgm:prSet presAssocID="{4EB0F60F-9A0B-4FD1-909B-BFD840EE319C}" presName="boxAndChildren" presStyleCnt="0"/>
      <dgm:spPr/>
    </dgm:pt>
    <dgm:pt modelId="{7A59A139-D01D-40BB-84E6-6CE68C37C889}" type="pres">
      <dgm:prSet presAssocID="{4EB0F60F-9A0B-4FD1-909B-BFD840EE319C}" presName="parentTextBox" presStyleLbl="node1" presStyleIdx="0" presStyleCnt="3"/>
      <dgm:spPr/>
    </dgm:pt>
    <dgm:pt modelId="{433123D6-98C5-4382-A6FB-47A981D067CF}" type="pres">
      <dgm:prSet presAssocID="{45899D3D-476C-41FE-AD94-43BA8D0B2055}" presName="sp" presStyleCnt="0"/>
      <dgm:spPr/>
    </dgm:pt>
    <dgm:pt modelId="{EA450573-14E2-4D3E-A18A-D16A517297EF}" type="pres">
      <dgm:prSet presAssocID="{A344460C-95D3-4164-9385-C3990CE1E96C}" presName="arrowAndChildren" presStyleCnt="0"/>
      <dgm:spPr/>
    </dgm:pt>
    <dgm:pt modelId="{BAB59C87-35AB-41A9-8CC7-475B1E5A9038}" type="pres">
      <dgm:prSet presAssocID="{A344460C-95D3-4164-9385-C3990CE1E96C}" presName="parentTextArrow" presStyleLbl="node1" presStyleIdx="1" presStyleCnt="3"/>
      <dgm:spPr/>
    </dgm:pt>
    <dgm:pt modelId="{2FF3BE60-4FCB-488C-8F61-8CD9AF9CB90C}" type="pres">
      <dgm:prSet presAssocID="{D94D9E3B-22B3-4807-BE4F-D5BEF088AFD5}" presName="sp" presStyleCnt="0"/>
      <dgm:spPr/>
    </dgm:pt>
    <dgm:pt modelId="{AB73D68C-A5C5-4C04-AAA9-BC664B08F09B}" type="pres">
      <dgm:prSet presAssocID="{52E4388C-3957-4385-916E-D8C0FFD9871E}" presName="arrowAndChildren" presStyleCnt="0"/>
      <dgm:spPr/>
    </dgm:pt>
    <dgm:pt modelId="{BB118C1F-4433-4F56-A848-C9DB92D4194C}" type="pres">
      <dgm:prSet presAssocID="{52E4388C-3957-4385-916E-D8C0FFD9871E}" presName="parentTextArrow" presStyleLbl="node1" presStyleIdx="2" presStyleCnt="3"/>
      <dgm:spPr/>
    </dgm:pt>
  </dgm:ptLst>
  <dgm:cxnLst>
    <dgm:cxn modelId="{F718C91A-D9E7-48E9-AF36-0BEAE5C3BDA5}" type="presOf" srcId="{52E4388C-3957-4385-916E-D8C0FFD9871E}" destId="{BB118C1F-4433-4F56-A848-C9DB92D4194C}" srcOrd="0" destOrd="0" presId="urn:microsoft.com/office/officeart/2005/8/layout/process4"/>
    <dgm:cxn modelId="{12CE216D-A721-48FA-B87E-2A16D19E7AF9}" srcId="{DEF96AAA-B581-40A2-87F9-A56BD0F21218}" destId="{52E4388C-3957-4385-916E-D8C0FFD9871E}" srcOrd="0" destOrd="0" parTransId="{85AF9A71-9A5A-440A-BBCF-30D5992C0F01}" sibTransId="{D94D9E3B-22B3-4807-BE4F-D5BEF088AFD5}"/>
    <dgm:cxn modelId="{AEAFBD8F-CD70-4E67-9556-149CA61225AA}" type="presOf" srcId="{A344460C-95D3-4164-9385-C3990CE1E96C}" destId="{BAB59C87-35AB-41A9-8CC7-475B1E5A9038}" srcOrd="0" destOrd="0" presId="urn:microsoft.com/office/officeart/2005/8/layout/process4"/>
    <dgm:cxn modelId="{545B3AC4-9D15-4B24-8C5C-FB1BBAA1233A}" srcId="{DEF96AAA-B581-40A2-87F9-A56BD0F21218}" destId="{4EB0F60F-9A0B-4FD1-909B-BFD840EE319C}" srcOrd="2" destOrd="0" parTransId="{FB700D37-F8EA-4FAC-98D1-637E8862ADF8}" sibTransId="{5673792A-56FA-4AA8-A24A-136E301FD20C}"/>
    <dgm:cxn modelId="{D3A5E3D7-A9D6-483C-ADF8-7E2B73E3B2F6}" type="presOf" srcId="{4EB0F60F-9A0B-4FD1-909B-BFD840EE319C}" destId="{7A59A139-D01D-40BB-84E6-6CE68C37C889}" srcOrd="0" destOrd="0" presId="urn:microsoft.com/office/officeart/2005/8/layout/process4"/>
    <dgm:cxn modelId="{EA2D05DA-9B48-41A1-921A-EB8B9836338F}" srcId="{DEF96AAA-B581-40A2-87F9-A56BD0F21218}" destId="{A344460C-95D3-4164-9385-C3990CE1E96C}" srcOrd="1" destOrd="0" parTransId="{2199479F-D454-413D-BF0C-5A464A12D03C}" sibTransId="{45899D3D-476C-41FE-AD94-43BA8D0B2055}"/>
    <dgm:cxn modelId="{AFB995F7-2AEA-41B4-B8F3-3C0B317AF882}" type="presOf" srcId="{DEF96AAA-B581-40A2-87F9-A56BD0F21218}" destId="{3496A94A-753C-4909-8C30-02F621474F07}" srcOrd="0" destOrd="0" presId="urn:microsoft.com/office/officeart/2005/8/layout/process4"/>
    <dgm:cxn modelId="{65B943A9-5A10-4FAD-AB3B-49266D116876}" type="presParOf" srcId="{3496A94A-753C-4909-8C30-02F621474F07}" destId="{C88F2E73-8C90-451F-9016-A56B84493841}" srcOrd="0" destOrd="0" presId="urn:microsoft.com/office/officeart/2005/8/layout/process4"/>
    <dgm:cxn modelId="{E92A03F1-B1B2-49B5-9358-3B7BAA8327FC}" type="presParOf" srcId="{C88F2E73-8C90-451F-9016-A56B84493841}" destId="{7A59A139-D01D-40BB-84E6-6CE68C37C889}" srcOrd="0" destOrd="0" presId="urn:microsoft.com/office/officeart/2005/8/layout/process4"/>
    <dgm:cxn modelId="{5BDA45CA-BF1A-4AC8-BF27-14F2DA45D941}" type="presParOf" srcId="{3496A94A-753C-4909-8C30-02F621474F07}" destId="{433123D6-98C5-4382-A6FB-47A981D067CF}" srcOrd="1" destOrd="0" presId="urn:microsoft.com/office/officeart/2005/8/layout/process4"/>
    <dgm:cxn modelId="{3BAB1B67-769C-49E6-99C2-BE3848B172E5}" type="presParOf" srcId="{3496A94A-753C-4909-8C30-02F621474F07}" destId="{EA450573-14E2-4D3E-A18A-D16A517297EF}" srcOrd="2" destOrd="0" presId="urn:microsoft.com/office/officeart/2005/8/layout/process4"/>
    <dgm:cxn modelId="{EF2ED025-5B59-4C23-AE5B-2861F4462846}" type="presParOf" srcId="{EA450573-14E2-4D3E-A18A-D16A517297EF}" destId="{BAB59C87-35AB-41A9-8CC7-475B1E5A9038}" srcOrd="0" destOrd="0" presId="urn:microsoft.com/office/officeart/2005/8/layout/process4"/>
    <dgm:cxn modelId="{F072C7CA-1D74-4709-9894-EF3FCAB26638}" type="presParOf" srcId="{3496A94A-753C-4909-8C30-02F621474F07}" destId="{2FF3BE60-4FCB-488C-8F61-8CD9AF9CB90C}" srcOrd="3" destOrd="0" presId="urn:microsoft.com/office/officeart/2005/8/layout/process4"/>
    <dgm:cxn modelId="{1F519F72-55F2-427B-A9EB-1CDDC0BCD443}" type="presParOf" srcId="{3496A94A-753C-4909-8C30-02F621474F07}" destId="{AB73D68C-A5C5-4C04-AAA9-BC664B08F09B}" srcOrd="4" destOrd="0" presId="urn:microsoft.com/office/officeart/2005/8/layout/process4"/>
    <dgm:cxn modelId="{B678256C-203C-4139-962D-0CF7E967905F}" type="presParOf" srcId="{AB73D68C-A5C5-4C04-AAA9-BC664B08F09B}" destId="{BB118C1F-4433-4F56-A848-C9DB92D4194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C091C2-5940-4C9C-BEA5-AD15A4BA568D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</dgm:pt>
    <dgm:pt modelId="{22FF4BB9-DAA1-4A37-BFEC-3D7D420AECD0}">
      <dgm:prSet phldrT="[Text]"/>
      <dgm:spPr>
        <a:solidFill>
          <a:schemeClr val="l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Product assortment information should be considered while estimating the demand of any product.</a:t>
          </a:r>
        </a:p>
      </dgm:t>
    </dgm:pt>
    <dgm:pt modelId="{102CA22E-7112-4572-800F-8044681DFE52}" type="parTrans" cxnId="{E50FECFE-5E9C-4BA0-A2A5-5522397E7968}">
      <dgm:prSet/>
      <dgm:spPr/>
      <dgm:t>
        <a:bodyPr/>
        <a:lstStyle/>
        <a:p>
          <a:endParaRPr lang="en-US"/>
        </a:p>
      </dgm:t>
    </dgm:pt>
    <dgm:pt modelId="{51FE6D58-18C4-43D8-81E5-9FDC7700EA58}" type="sibTrans" cxnId="{E50FECFE-5E9C-4BA0-A2A5-5522397E7968}">
      <dgm:prSet/>
      <dgm:spPr/>
      <dgm:t>
        <a:bodyPr/>
        <a:lstStyle/>
        <a:p>
          <a:endParaRPr lang="en-US"/>
        </a:p>
      </dgm:t>
    </dgm:pt>
    <dgm:pt modelId="{2F7BFF32-F07D-4799-8665-5996212F7A59}">
      <dgm:prSet phldrT="[Text]"/>
      <dgm:spPr>
        <a:solidFill>
          <a:schemeClr val="l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pPr rtl="0"/>
          <a:r>
            <a:rPr lang="en-US" dirty="0"/>
            <a:t>Proposed model should  be generalizable and scalable to any dataset.</a:t>
          </a:r>
        </a:p>
      </dgm:t>
    </dgm:pt>
    <dgm:pt modelId="{6711917F-312B-40BF-BE13-8E2F3302283E}" type="parTrans" cxnId="{B3DFCD2A-DACF-4BE5-B1EB-990A50164F34}">
      <dgm:prSet/>
      <dgm:spPr/>
      <dgm:t>
        <a:bodyPr/>
        <a:lstStyle/>
        <a:p>
          <a:endParaRPr lang="en-US"/>
        </a:p>
      </dgm:t>
    </dgm:pt>
    <dgm:pt modelId="{1D7E7A07-64FF-4D1D-99A5-5C2631F78746}" type="sibTrans" cxnId="{B3DFCD2A-DACF-4BE5-B1EB-990A50164F34}">
      <dgm:prSet/>
      <dgm:spPr/>
      <dgm:t>
        <a:bodyPr/>
        <a:lstStyle/>
        <a:p>
          <a:endParaRPr lang="en-US"/>
        </a:p>
      </dgm:t>
    </dgm:pt>
    <dgm:pt modelId="{57750A3B-E697-4507-ACF4-D1747223A320}">
      <dgm:prSet phldrT="[Text]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Model performance in terms of computational speed  should be optimal even in the case of assortment with  large sizes</a:t>
          </a:r>
        </a:p>
      </dgm:t>
    </dgm:pt>
    <dgm:pt modelId="{88436BC0-B848-482D-B8D5-BDBB1E7A5DB4}" type="parTrans" cxnId="{86B94BEA-26C5-4E5C-9E22-7FDEA3996997}">
      <dgm:prSet/>
      <dgm:spPr/>
      <dgm:t>
        <a:bodyPr/>
        <a:lstStyle/>
        <a:p>
          <a:endParaRPr lang="en-US"/>
        </a:p>
      </dgm:t>
    </dgm:pt>
    <dgm:pt modelId="{E6444735-DFB8-4A78-9E7B-77157382D2DC}" type="sibTrans" cxnId="{86B94BEA-26C5-4E5C-9E22-7FDEA3996997}">
      <dgm:prSet/>
      <dgm:spPr/>
      <dgm:t>
        <a:bodyPr/>
        <a:lstStyle/>
        <a:p>
          <a:endParaRPr lang="en-US"/>
        </a:p>
      </dgm:t>
    </dgm:pt>
    <dgm:pt modelId="{1840FD9E-4827-4C00-91D5-02937D66B5AE}">
      <dgm:prSet phldrT="[Text]"/>
      <dgm:spPr>
        <a:solidFill>
          <a:schemeClr val="l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dirty="0"/>
            <a:t>Number of products in an assortment can be large and variable, the model must  accommodate either of the scenarios.</a:t>
          </a:r>
        </a:p>
        <a:p>
          <a:endParaRPr lang="en-US" dirty="0"/>
        </a:p>
      </dgm:t>
    </dgm:pt>
    <dgm:pt modelId="{AE95D821-D05C-4917-98ED-94C0BDC7BE54}" type="parTrans" cxnId="{5492E82A-2E3E-4568-9633-F24F739128C9}">
      <dgm:prSet/>
      <dgm:spPr/>
      <dgm:t>
        <a:bodyPr/>
        <a:lstStyle/>
        <a:p>
          <a:endParaRPr lang="en-US"/>
        </a:p>
      </dgm:t>
    </dgm:pt>
    <dgm:pt modelId="{DABD0C7D-7B69-4BEE-94A0-E85E1ACC9A57}" type="sibTrans" cxnId="{5492E82A-2E3E-4568-9633-F24F739128C9}">
      <dgm:prSet/>
      <dgm:spPr/>
      <dgm:t>
        <a:bodyPr/>
        <a:lstStyle/>
        <a:p>
          <a:endParaRPr lang="en-US"/>
        </a:p>
      </dgm:t>
    </dgm:pt>
    <dgm:pt modelId="{A66717F8-CC8B-4E33-9001-82C6855191D3}" type="pres">
      <dgm:prSet presAssocID="{A9C091C2-5940-4C9C-BEA5-AD15A4BA568D}" presName="linearFlow" presStyleCnt="0">
        <dgm:presLayoutVars>
          <dgm:dir/>
          <dgm:resizeHandles val="exact"/>
        </dgm:presLayoutVars>
      </dgm:prSet>
      <dgm:spPr/>
    </dgm:pt>
    <dgm:pt modelId="{84AABCC0-9D08-467E-B928-3661BCEC3076}" type="pres">
      <dgm:prSet presAssocID="{22FF4BB9-DAA1-4A37-BFEC-3D7D420AECD0}" presName="composite" presStyleCnt="0"/>
      <dgm:spPr/>
    </dgm:pt>
    <dgm:pt modelId="{34D448C4-6391-4479-B135-4CC719DB7F08}" type="pres">
      <dgm:prSet presAssocID="{22FF4BB9-DAA1-4A37-BFEC-3D7D420AECD0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9D6D387-37F2-4424-870E-FD3F7246D9FE}" type="pres">
      <dgm:prSet presAssocID="{22FF4BB9-DAA1-4A37-BFEC-3D7D420AECD0}" presName="txShp" presStyleLbl="node1" presStyleIdx="0" presStyleCnt="4">
        <dgm:presLayoutVars>
          <dgm:bulletEnabled val="1"/>
        </dgm:presLayoutVars>
      </dgm:prSet>
      <dgm:spPr/>
    </dgm:pt>
    <dgm:pt modelId="{66C22D9E-359B-4664-92D0-F741DDEF55DB}" type="pres">
      <dgm:prSet presAssocID="{51FE6D58-18C4-43D8-81E5-9FDC7700EA58}" presName="spacing" presStyleCnt="0"/>
      <dgm:spPr/>
    </dgm:pt>
    <dgm:pt modelId="{1B307B14-737D-446F-87FD-850192224F41}" type="pres">
      <dgm:prSet presAssocID="{1840FD9E-4827-4C00-91D5-02937D66B5AE}" presName="composite" presStyleCnt="0"/>
      <dgm:spPr/>
    </dgm:pt>
    <dgm:pt modelId="{DECC0364-A0FE-458D-83B0-15B5C7040488}" type="pres">
      <dgm:prSet presAssocID="{1840FD9E-4827-4C00-91D5-02937D66B5A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F4703760-3A5C-42D0-BB48-6C5C87A1F006}" type="pres">
      <dgm:prSet presAssocID="{1840FD9E-4827-4C00-91D5-02937D66B5AE}" presName="txShp" presStyleLbl="node1" presStyleIdx="1" presStyleCnt="4">
        <dgm:presLayoutVars>
          <dgm:bulletEnabled val="1"/>
        </dgm:presLayoutVars>
      </dgm:prSet>
      <dgm:spPr/>
    </dgm:pt>
    <dgm:pt modelId="{C0243319-86D7-4054-B25C-1E15E333890C}" type="pres">
      <dgm:prSet presAssocID="{DABD0C7D-7B69-4BEE-94A0-E85E1ACC9A57}" presName="spacing" presStyleCnt="0"/>
      <dgm:spPr/>
    </dgm:pt>
    <dgm:pt modelId="{AC77783B-E934-4439-B8B8-6C6BE8810A57}" type="pres">
      <dgm:prSet presAssocID="{2F7BFF32-F07D-4799-8665-5996212F7A59}" presName="composite" presStyleCnt="0"/>
      <dgm:spPr/>
    </dgm:pt>
    <dgm:pt modelId="{A8195387-6C4F-4499-BDF3-5AEC9DE79CB5}" type="pres">
      <dgm:prSet presAssocID="{2F7BFF32-F07D-4799-8665-5996212F7A59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23EB10E-7D42-415D-884F-5DBB37159A4E}" type="pres">
      <dgm:prSet presAssocID="{2F7BFF32-F07D-4799-8665-5996212F7A59}" presName="txShp" presStyleLbl="node1" presStyleIdx="2" presStyleCnt="4">
        <dgm:presLayoutVars>
          <dgm:bulletEnabled val="1"/>
        </dgm:presLayoutVars>
      </dgm:prSet>
      <dgm:spPr/>
    </dgm:pt>
    <dgm:pt modelId="{E6E98BFB-1B06-42E2-A001-258629137505}" type="pres">
      <dgm:prSet presAssocID="{1D7E7A07-64FF-4D1D-99A5-5C2631F78746}" presName="spacing" presStyleCnt="0"/>
      <dgm:spPr/>
    </dgm:pt>
    <dgm:pt modelId="{298A1E55-8962-4C19-9239-45E6E14A4D1A}" type="pres">
      <dgm:prSet presAssocID="{57750A3B-E697-4507-ACF4-D1747223A320}" presName="composite" presStyleCnt="0"/>
      <dgm:spPr/>
    </dgm:pt>
    <dgm:pt modelId="{76E0ED28-4252-4BD9-B324-07F176F4E817}" type="pres">
      <dgm:prSet presAssocID="{57750A3B-E697-4507-ACF4-D1747223A320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D19D34-CF8E-4BBB-8161-088C1FBD4AE7}" type="pres">
      <dgm:prSet presAssocID="{57750A3B-E697-4507-ACF4-D1747223A320}" presName="txShp" presStyleLbl="node1" presStyleIdx="3" presStyleCnt="4">
        <dgm:presLayoutVars>
          <dgm:bulletEnabled val="1"/>
        </dgm:presLayoutVars>
      </dgm:prSet>
      <dgm:spPr/>
    </dgm:pt>
  </dgm:ptLst>
  <dgm:cxnLst>
    <dgm:cxn modelId="{B3DFCD2A-DACF-4BE5-B1EB-990A50164F34}" srcId="{A9C091C2-5940-4C9C-BEA5-AD15A4BA568D}" destId="{2F7BFF32-F07D-4799-8665-5996212F7A59}" srcOrd="2" destOrd="0" parTransId="{6711917F-312B-40BF-BE13-8E2F3302283E}" sibTransId="{1D7E7A07-64FF-4D1D-99A5-5C2631F78746}"/>
    <dgm:cxn modelId="{5492E82A-2E3E-4568-9633-F24F739128C9}" srcId="{A9C091C2-5940-4C9C-BEA5-AD15A4BA568D}" destId="{1840FD9E-4827-4C00-91D5-02937D66B5AE}" srcOrd="1" destOrd="0" parTransId="{AE95D821-D05C-4917-98ED-94C0BDC7BE54}" sibTransId="{DABD0C7D-7B69-4BEE-94A0-E85E1ACC9A57}"/>
    <dgm:cxn modelId="{5CC4F343-44A4-4B63-AEE5-94A9380EBC98}" type="presOf" srcId="{A9C091C2-5940-4C9C-BEA5-AD15A4BA568D}" destId="{A66717F8-CC8B-4E33-9001-82C6855191D3}" srcOrd="0" destOrd="0" presId="urn:microsoft.com/office/officeart/2005/8/layout/vList3"/>
    <dgm:cxn modelId="{69B62063-976F-486C-95AD-813F35B89C91}" type="presOf" srcId="{2F7BFF32-F07D-4799-8665-5996212F7A59}" destId="{323EB10E-7D42-415D-884F-5DBB37159A4E}" srcOrd="0" destOrd="0" presId="urn:microsoft.com/office/officeart/2005/8/layout/vList3"/>
    <dgm:cxn modelId="{81951D73-982E-44C8-AA97-CC98AFF560D7}" type="presOf" srcId="{22FF4BB9-DAA1-4A37-BFEC-3D7D420AECD0}" destId="{69D6D387-37F2-4424-870E-FD3F7246D9FE}" srcOrd="0" destOrd="0" presId="urn:microsoft.com/office/officeart/2005/8/layout/vList3"/>
    <dgm:cxn modelId="{E6165E84-ACFB-4515-8304-9ACBC2F02C08}" type="presOf" srcId="{1840FD9E-4827-4C00-91D5-02937D66B5AE}" destId="{F4703760-3A5C-42D0-BB48-6C5C87A1F006}" srcOrd="0" destOrd="0" presId="urn:microsoft.com/office/officeart/2005/8/layout/vList3"/>
    <dgm:cxn modelId="{573DD0D4-6AC9-4B2D-A5CF-8DCB39929045}" type="presOf" srcId="{57750A3B-E697-4507-ACF4-D1747223A320}" destId="{08D19D34-CF8E-4BBB-8161-088C1FBD4AE7}" srcOrd="0" destOrd="0" presId="urn:microsoft.com/office/officeart/2005/8/layout/vList3"/>
    <dgm:cxn modelId="{86B94BEA-26C5-4E5C-9E22-7FDEA3996997}" srcId="{A9C091C2-5940-4C9C-BEA5-AD15A4BA568D}" destId="{57750A3B-E697-4507-ACF4-D1747223A320}" srcOrd="3" destOrd="0" parTransId="{88436BC0-B848-482D-B8D5-BDBB1E7A5DB4}" sibTransId="{E6444735-DFB8-4A78-9E7B-77157382D2DC}"/>
    <dgm:cxn modelId="{E50FECFE-5E9C-4BA0-A2A5-5522397E7968}" srcId="{A9C091C2-5940-4C9C-BEA5-AD15A4BA568D}" destId="{22FF4BB9-DAA1-4A37-BFEC-3D7D420AECD0}" srcOrd="0" destOrd="0" parTransId="{102CA22E-7112-4572-800F-8044681DFE52}" sibTransId="{51FE6D58-18C4-43D8-81E5-9FDC7700EA58}"/>
    <dgm:cxn modelId="{A3236E9C-513D-4C02-BF54-F32D38B53D3B}" type="presParOf" srcId="{A66717F8-CC8B-4E33-9001-82C6855191D3}" destId="{84AABCC0-9D08-467E-B928-3661BCEC3076}" srcOrd="0" destOrd="0" presId="urn:microsoft.com/office/officeart/2005/8/layout/vList3"/>
    <dgm:cxn modelId="{7BB0CD66-9167-4A96-8EBC-D20B32C91816}" type="presParOf" srcId="{84AABCC0-9D08-467E-B928-3661BCEC3076}" destId="{34D448C4-6391-4479-B135-4CC719DB7F08}" srcOrd="0" destOrd="0" presId="urn:microsoft.com/office/officeart/2005/8/layout/vList3"/>
    <dgm:cxn modelId="{B13C2E30-5AE4-402C-B6CA-FCB54934FC84}" type="presParOf" srcId="{84AABCC0-9D08-467E-B928-3661BCEC3076}" destId="{69D6D387-37F2-4424-870E-FD3F7246D9FE}" srcOrd="1" destOrd="0" presId="urn:microsoft.com/office/officeart/2005/8/layout/vList3"/>
    <dgm:cxn modelId="{D7C83726-AFDF-423F-A60E-01CB1FD7F4D7}" type="presParOf" srcId="{A66717F8-CC8B-4E33-9001-82C6855191D3}" destId="{66C22D9E-359B-4664-92D0-F741DDEF55DB}" srcOrd="1" destOrd="0" presId="urn:microsoft.com/office/officeart/2005/8/layout/vList3"/>
    <dgm:cxn modelId="{5943F60D-53F4-453F-AB8A-F844D0446A00}" type="presParOf" srcId="{A66717F8-CC8B-4E33-9001-82C6855191D3}" destId="{1B307B14-737D-446F-87FD-850192224F41}" srcOrd="2" destOrd="0" presId="urn:microsoft.com/office/officeart/2005/8/layout/vList3"/>
    <dgm:cxn modelId="{93FAB7DD-A132-4492-A934-5BFB3782BBE7}" type="presParOf" srcId="{1B307B14-737D-446F-87FD-850192224F41}" destId="{DECC0364-A0FE-458D-83B0-15B5C7040488}" srcOrd="0" destOrd="0" presId="urn:microsoft.com/office/officeart/2005/8/layout/vList3"/>
    <dgm:cxn modelId="{25A4E091-824D-405B-87E1-EDE1949B69C8}" type="presParOf" srcId="{1B307B14-737D-446F-87FD-850192224F41}" destId="{F4703760-3A5C-42D0-BB48-6C5C87A1F006}" srcOrd="1" destOrd="0" presId="urn:microsoft.com/office/officeart/2005/8/layout/vList3"/>
    <dgm:cxn modelId="{BBA1AF7A-B5B6-4AB0-BABD-DC45E4B3C1CA}" type="presParOf" srcId="{A66717F8-CC8B-4E33-9001-82C6855191D3}" destId="{C0243319-86D7-4054-B25C-1E15E333890C}" srcOrd="3" destOrd="0" presId="urn:microsoft.com/office/officeart/2005/8/layout/vList3"/>
    <dgm:cxn modelId="{FBDBAB0B-19F4-4A12-A396-E78EF33BA315}" type="presParOf" srcId="{A66717F8-CC8B-4E33-9001-82C6855191D3}" destId="{AC77783B-E934-4439-B8B8-6C6BE8810A57}" srcOrd="4" destOrd="0" presId="urn:microsoft.com/office/officeart/2005/8/layout/vList3"/>
    <dgm:cxn modelId="{CB6513D6-4C60-4310-9C03-ACD19BF96D4F}" type="presParOf" srcId="{AC77783B-E934-4439-B8B8-6C6BE8810A57}" destId="{A8195387-6C4F-4499-BDF3-5AEC9DE79CB5}" srcOrd="0" destOrd="0" presId="urn:microsoft.com/office/officeart/2005/8/layout/vList3"/>
    <dgm:cxn modelId="{15C0D83E-4B8B-4C7D-A59E-368C53C565FD}" type="presParOf" srcId="{AC77783B-E934-4439-B8B8-6C6BE8810A57}" destId="{323EB10E-7D42-415D-884F-5DBB37159A4E}" srcOrd="1" destOrd="0" presId="urn:microsoft.com/office/officeart/2005/8/layout/vList3"/>
    <dgm:cxn modelId="{E2083EB4-AE4C-485E-BBF1-0F29489EE4A6}" type="presParOf" srcId="{A66717F8-CC8B-4E33-9001-82C6855191D3}" destId="{E6E98BFB-1B06-42E2-A001-258629137505}" srcOrd="5" destOrd="0" presId="urn:microsoft.com/office/officeart/2005/8/layout/vList3"/>
    <dgm:cxn modelId="{47371416-4218-475E-AE49-DFDD4520E7DB}" type="presParOf" srcId="{A66717F8-CC8B-4E33-9001-82C6855191D3}" destId="{298A1E55-8962-4C19-9239-45E6E14A4D1A}" srcOrd="6" destOrd="0" presId="urn:microsoft.com/office/officeart/2005/8/layout/vList3"/>
    <dgm:cxn modelId="{A6EC8720-D2AD-4F22-B1CE-9EC24C11C4C9}" type="presParOf" srcId="{298A1E55-8962-4C19-9239-45E6E14A4D1A}" destId="{76E0ED28-4252-4BD9-B324-07F176F4E817}" srcOrd="0" destOrd="0" presId="urn:microsoft.com/office/officeart/2005/8/layout/vList3"/>
    <dgm:cxn modelId="{9857C292-E40D-43A5-9341-BAD48AA9707B}" type="presParOf" srcId="{298A1E55-8962-4C19-9239-45E6E14A4D1A}" destId="{08D19D34-CF8E-4BBB-8161-088C1FBD4A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A57B8C-6B54-48B4-A146-F7A3FFE27825}" type="doc">
      <dgm:prSet loTypeId="urn:microsoft.com/office/officeart/2005/8/layout/vList4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2FFB02F-1BA9-4334-B723-D62B1C1200A6}">
      <dgm:prSet/>
      <dgm:spPr/>
      <dgm:t>
        <a:bodyPr/>
        <a:lstStyle/>
        <a:p>
          <a:pPr rtl="0"/>
          <a:r>
            <a:rPr lang="en-US" dirty="0" err="1"/>
            <a:t>Embeddings</a:t>
          </a:r>
          <a:r>
            <a:rPr lang="en-US" dirty="0"/>
            <a:t> of all products of the assortment are present while estimating the demand of one of the product.</a:t>
          </a:r>
        </a:p>
      </dgm:t>
    </dgm:pt>
    <dgm:pt modelId="{A6E1E55A-4458-4EEE-A764-24365E4192A9}" type="parTrans" cxnId="{E892CA39-DA18-40F7-B229-C50D60752416}">
      <dgm:prSet/>
      <dgm:spPr/>
      <dgm:t>
        <a:bodyPr/>
        <a:lstStyle/>
        <a:p>
          <a:endParaRPr lang="en-US"/>
        </a:p>
      </dgm:t>
    </dgm:pt>
    <dgm:pt modelId="{397AFF09-79C5-4F0A-970E-E2CE4051C72F}" type="sibTrans" cxnId="{E892CA39-DA18-40F7-B229-C50D60752416}">
      <dgm:prSet/>
      <dgm:spPr/>
      <dgm:t>
        <a:bodyPr/>
        <a:lstStyle/>
        <a:p>
          <a:endParaRPr lang="en-US"/>
        </a:p>
      </dgm:t>
    </dgm:pt>
    <dgm:pt modelId="{7A6CFB86-E907-4491-BE18-0D916830170C}">
      <dgm:prSet/>
      <dgm:spPr/>
      <dgm:t>
        <a:bodyPr/>
        <a:lstStyle/>
        <a:p>
          <a:pPr rtl="0"/>
          <a:r>
            <a:rPr lang="en-US" dirty="0"/>
            <a:t>So, the contextual </a:t>
          </a:r>
          <a:r>
            <a:rPr lang="en-US" dirty="0" err="1"/>
            <a:t>embeddings</a:t>
          </a:r>
          <a:r>
            <a:rPr lang="en-US" dirty="0"/>
            <a:t> of all products can be generated simultaneously, which are be used to estimate their respective demand.</a:t>
          </a:r>
        </a:p>
      </dgm:t>
    </dgm:pt>
    <dgm:pt modelId="{F8FCD052-F53A-4D3F-BFBF-8076D795F23B}" type="parTrans" cxnId="{69D12D34-4D59-4D73-9181-F7D39852A4E7}">
      <dgm:prSet/>
      <dgm:spPr/>
      <dgm:t>
        <a:bodyPr/>
        <a:lstStyle/>
        <a:p>
          <a:endParaRPr lang="en-US"/>
        </a:p>
      </dgm:t>
    </dgm:pt>
    <dgm:pt modelId="{49F4671E-E0F7-421D-87CE-9FA25CF71ED5}" type="sibTrans" cxnId="{69D12D34-4D59-4D73-9181-F7D39852A4E7}">
      <dgm:prSet/>
      <dgm:spPr/>
      <dgm:t>
        <a:bodyPr/>
        <a:lstStyle/>
        <a:p>
          <a:endParaRPr lang="en-US"/>
        </a:p>
      </dgm:t>
    </dgm:pt>
    <dgm:pt modelId="{02D43D6F-AD79-4B4C-A5FD-C223DCE9D29A}">
      <dgm:prSet/>
      <dgm:spPr/>
      <dgm:t>
        <a:bodyPr/>
        <a:lstStyle/>
        <a:p>
          <a:pPr rtl="0"/>
          <a:r>
            <a:rPr lang="en-US" dirty="0">
              <a:latin typeface="Titillium Web" panose="020B0604020202020204" charset="0"/>
            </a:rPr>
            <a:t>Other major formulation in  the model is  to facilitate model to estimate the demand of all products  in a single-go.</a:t>
          </a:r>
          <a:endParaRPr lang="en-US" dirty="0"/>
        </a:p>
      </dgm:t>
    </dgm:pt>
    <dgm:pt modelId="{A11A3091-FC49-4E00-817E-27A0DF4D51C0}" type="parTrans" cxnId="{8D001641-3B44-45D7-BCF2-FC198545DC9F}">
      <dgm:prSet/>
      <dgm:spPr/>
      <dgm:t>
        <a:bodyPr/>
        <a:lstStyle/>
        <a:p>
          <a:endParaRPr lang="en-US"/>
        </a:p>
      </dgm:t>
    </dgm:pt>
    <dgm:pt modelId="{1D989403-3427-4810-86CF-7A2927419F45}" type="sibTrans" cxnId="{8D001641-3B44-45D7-BCF2-FC198545DC9F}">
      <dgm:prSet/>
      <dgm:spPr/>
      <dgm:t>
        <a:bodyPr/>
        <a:lstStyle/>
        <a:p>
          <a:endParaRPr lang="en-US"/>
        </a:p>
      </dgm:t>
    </dgm:pt>
    <dgm:pt modelId="{0B0409AE-BE47-40D7-A1BF-8C9BA0FCA8F2}" type="pres">
      <dgm:prSet presAssocID="{12A57B8C-6B54-48B4-A146-F7A3FFE27825}" presName="linear" presStyleCnt="0">
        <dgm:presLayoutVars>
          <dgm:dir/>
          <dgm:resizeHandles val="exact"/>
        </dgm:presLayoutVars>
      </dgm:prSet>
      <dgm:spPr/>
    </dgm:pt>
    <dgm:pt modelId="{5C7CBAB2-3478-4483-ABFC-3352478D944F}" type="pres">
      <dgm:prSet presAssocID="{02D43D6F-AD79-4B4C-A5FD-C223DCE9D29A}" presName="comp" presStyleCnt="0"/>
      <dgm:spPr/>
    </dgm:pt>
    <dgm:pt modelId="{85B4AA7C-DF86-44D3-B857-2368A5789ADC}" type="pres">
      <dgm:prSet presAssocID="{02D43D6F-AD79-4B4C-A5FD-C223DCE9D29A}" presName="box" presStyleLbl="node1" presStyleIdx="0" presStyleCnt="3" custLinFactNeighborX="1917" custLinFactNeighborY="-231"/>
      <dgm:spPr/>
    </dgm:pt>
    <dgm:pt modelId="{36445752-8AF1-4196-B418-E1A545BF63E7}" type="pres">
      <dgm:prSet presAssocID="{02D43D6F-AD79-4B4C-A5FD-C223DCE9D29A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</dgm:spPr>
    </dgm:pt>
    <dgm:pt modelId="{03E1D8FB-F6A0-4063-9A82-7624B66739F8}" type="pres">
      <dgm:prSet presAssocID="{02D43D6F-AD79-4B4C-A5FD-C223DCE9D29A}" presName="text" presStyleLbl="node1" presStyleIdx="0" presStyleCnt="3">
        <dgm:presLayoutVars>
          <dgm:bulletEnabled val="1"/>
        </dgm:presLayoutVars>
      </dgm:prSet>
      <dgm:spPr/>
    </dgm:pt>
    <dgm:pt modelId="{3D8D61CE-2AF6-40D0-BD26-D31CE19B180B}" type="pres">
      <dgm:prSet presAssocID="{1D989403-3427-4810-86CF-7A2927419F45}" presName="spacer" presStyleCnt="0"/>
      <dgm:spPr/>
    </dgm:pt>
    <dgm:pt modelId="{AF355183-0F58-498A-B79A-3C05AA9059E9}" type="pres">
      <dgm:prSet presAssocID="{E2FFB02F-1BA9-4334-B723-D62B1C1200A6}" presName="comp" presStyleCnt="0"/>
      <dgm:spPr/>
    </dgm:pt>
    <dgm:pt modelId="{2130765E-4F31-4925-B1D3-504608755D1D}" type="pres">
      <dgm:prSet presAssocID="{E2FFB02F-1BA9-4334-B723-D62B1C1200A6}" presName="box" presStyleLbl="node1" presStyleIdx="1" presStyleCnt="3" custLinFactNeighborX="16199" custLinFactNeighborY="1705"/>
      <dgm:spPr/>
    </dgm:pt>
    <dgm:pt modelId="{B0C7F3F0-5A8C-4CA1-8190-01A2A71A7EEA}" type="pres">
      <dgm:prSet presAssocID="{E2FFB02F-1BA9-4334-B723-D62B1C1200A6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C9BA4E9-75A5-4FD4-B361-1A3A39E50FD4}" type="pres">
      <dgm:prSet presAssocID="{E2FFB02F-1BA9-4334-B723-D62B1C1200A6}" presName="text" presStyleLbl="node1" presStyleIdx="1" presStyleCnt="3">
        <dgm:presLayoutVars>
          <dgm:bulletEnabled val="1"/>
        </dgm:presLayoutVars>
      </dgm:prSet>
      <dgm:spPr/>
    </dgm:pt>
    <dgm:pt modelId="{9660BF70-626F-46F7-9466-C4B356878D98}" type="pres">
      <dgm:prSet presAssocID="{397AFF09-79C5-4F0A-970E-E2CE4051C72F}" presName="spacer" presStyleCnt="0"/>
      <dgm:spPr/>
    </dgm:pt>
    <dgm:pt modelId="{BB18A44D-A1BE-4A0B-B0F7-5E6AF5A3347D}" type="pres">
      <dgm:prSet presAssocID="{7A6CFB86-E907-4491-BE18-0D916830170C}" presName="comp" presStyleCnt="0"/>
      <dgm:spPr/>
    </dgm:pt>
    <dgm:pt modelId="{F44BA31D-0032-47AD-9539-61761976D494}" type="pres">
      <dgm:prSet presAssocID="{7A6CFB86-E907-4491-BE18-0D916830170C}" presName="box" presStyleLbl="node1" presStyleIdx="2" presStyleCnt="3"/>
      <dgm:spPr/>
    </dgm:pt>
    <dgm:pt modelId="{4B82AA26-CF95-4A31-94A2-673916197B3D}" type="pres">
      <dgm:prSet presAssocID="{7A6CFB86-E907-4491-BE18-0D916830170C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B0C86B4-2AEA-421B-9287-7377E4485BDA}" type="pres">
      <dgm:prSet presAssocID="{7A6CFB86-E907-4491-BE18-0D916830170C}" presName="text" presStyleLbl="node1" presStyleIdx="2" presStyleCnt="3">
        <dgm:presLayoutVars>
          <dgm:bulletEnabled val="1"/>
        </dgm:presLayoutVars>
      </dgm:prSet>
      <dgm:spPr/>
    </dgm:pt>
  </dgm:ptLst>
  <dgm:cxnLst>
    <dgm:cxn modelId="{ED981120-ADE2-4EB1-BB4A-271E54B077D8}" type="presOf" srcId="{02D43D6F-AD79-4B4C-A5FD-C223DCE9D29A}" destId="{85B4AA7C-DF86-44D3-B857-2368A5789ADC}" srcOrd="0" destOrd="0" presId="urn:microsoft.com/office/officeart/2005/8/layout/vList4"/>
    <dgm:cxn modelId="{69D12D34-4D59-4D73-9181-F7D39852A4E7}" srcId="{12A57B8C-6B54-48B4-A146-F7A3FFE27825}" destId="{7A6CFB86-E907-4491-BE18-0D916830170C}" srcOrd="2" destOrd="0" parTransId="{F8FCD052-F53A-4D3F-BFBF-8076D795F23B}" sibTransId="{49F4671E-E0F7-421D-87CE-9FA25CF71ED5}"/>
    <dgm:cxn modelId="{E892CA39-DA18-40F7-B229-C50D60752416}" srcId="{12A57B8C-6B54-48B4-A146-F7A3FFE27825}" destId="{E2FFB02F-1BA9-4334-B723-D62B1C1200A6}" srcOrd="1" destOrd="0" parTransId="{A6E1E55A-4458-4EEE-A764-24365E4192A9}" sibTransId="{397AFF09-79C5-4F0A-970E-E2CE4051C72F}"/>
    <dgm:cxn modelId="{8D001641-3B44-45D7-BCF2-FC198545DC9F}" srcId="{12A57B8C-6B54-48B4-A146-F7A3FFE27825}" destId="{02D43D6F-AD79-4B4C-A5FD-C223DCE9D29A}" srcOrd="0" destOrd="0" parTransId="{A11A3091-FC49-4E00-817E-27A0DF4D51C0}" sibTransId="{1D989403-3427-4810-86CF-7A2927419F45}"/>
    <dgm:cxn modelId="{A8A83674-05AB-4142-A971-653DFE38F37D}" type="presOf" srcId="{02D43D6F-AD79-4B4C-A5FD-C223DCE9D29A}" destId="{03E1D8FB-F6A0-4063-9A82-7624B66739F8}" srcOrd="1" destOrd="0" presId="urn:microsoft.com/office/officeart/2005/8/layout/vList4"/>
    <dgm:cxn modelId="{EA6132B6-2023-479A-8168-847EC614E4F3}" type="presOf" srcId="{E2FFB02F-1BA9-4334-B723-D62B1C1200A6}" destId="{2130765E-4F31-4925-B1D3-504608755D1D}" srcOrd="0" destOrd="0" presId="urn:microsoft.com/office/officeart/2005/8/layout/vList4"/>
    <dgm:cxn modelId="{91FEF5BA-17B4-4943-B592-B570B1E62ADA}" type="presOf" srcId="{7A6CFB86-E907-4491-BE18-0D916830170C}" destId="{F44BA31D-0032-47AD-9539-61761976D494}" srcOrd="0" destOrd="0" presId="urn:microsoft.com/office/officeart/2005/8/layout/vList4"/>
    <dgm:cxn modelId="{A230E1D7-F490-4DF6-A7AB-9BA16AC10808}" type="presOf" srcId="{12A57B8C-6B54-48B4-A146-F7A3FFE27825}" destId="{0B0409AE-BE47-40D7-A1BF-8C9BA0FCA8F2}" srcOrd="0" destOrd="0" presId="urn:microsoft.com/office/officeart/2005/8/layout/vList4"/>
    <dgm:cxn modelId="{46F279E3-F58B-48FE-8E33-7F2967D17040}" type="presOf" srcId="{E2FFB02F-1BA9-4334-B723-D62B1C1200A6}" destId="{1C9BA4E9-75A5-4FD4-B361-1A3A39E50FD4}" srcOrd="1" destOrd="0" presId="urn:microsoft.com/office/officeart/2005/8/layout/vList4"/>
    <dgm:cxn modelId="{F884B5ED-3C30-4BC9-8F1F-8C7C17184A9B}" type="presOf" srcId="{7A6CFB86-E907-4491-BE18-0D916830170C}" destId="{4B0C86B4-2AEA-421B-9287-7377E4485BDA}" srcOrd="1" destOrd="0" presId="urn:microsoft.com/office/officeart/2005/8/layout/vList4"/>
    <dgm:cxn modelId="{02348894-4EAF-414A-9524-414AA15DDBBE}" type="presParOf" srcId="{0B0409AE-BE47-40D7-A1BF-8C9BA0FCA8F2}" destId="{5C7CBAB2-3478-4483-ABFC-3352478D944F}" srcOrd="0" destOrd="0" presId="urn:microsoft.com/office/officeart/2005/8/layout/vList4"/>
    <dgm:cxn modelId="{D86D95DB-374F-409D-9459-01FC7EA38463}" type="presParOf" srcId="{5C7CBAB2-3478-4483-ABFC-3352478D944F}" destId="{85B4AA7C-DF86-44D3-B857-2368A5789ADC}" srcOrd="0" destOrd="0" presId="urn:microsoft.com/office/officeart/2005/8/layout/vList4"/>
    <dgm:cxn modelId="{3E68B374-3536-4CE1-A71D-B1F8F0EDEA7B}" type="presParOf" srcId="{5C7CBAB2-3478-4483-ABFC-3352478D944F}" destId="{36445752-8AF1-4196-B418-E1A545BF63E7}" srcOrd="1" destOrd="0" presId="urn:microsoft.com/office/officeart/2005/8/layout/vList4"/>
    <dgm:cxn modelId="{70365327-3556-4E2D-8BD6-40208299D923}" type="presParOf" srcId="{5C7CBAB2-3478-4483-ABFC-3352478D944F}" destId="{03E1D8FB-F6A0-4063-9A82-7624B66739F8}" srcOrd="2" destOrd="0" presId="urn:microsoft.com/office/officeart/2005/8/layout/vList4"/>
    <dgm:cxn modelId="{FAB697BC-4508-4134-84ED-1ED92B68154E}" type="presParOf" srcId="{0B0409AE-BE47-40D7-A1BF-8C9BA0FCA8F2}" destId="{3D8D61CE-2AF6-40D0-BD26-D31CE19B180B}" srcOrd="1" destOrd="0" presId="urn:microsoft.com/office/officeart/2005/8/layout/vList4"/>
    <dgm:cxn modelId="{874AF41D-47E3-4D26-B1EF-5177926D5EF0}" type="presParOf" srcId="{0B0409AE-BE47-40D7-A1BF-8C9BA0FCA8F2}" destId="{AF355183-0F58-498A-B79A-3C05AA9059E9}" srcOrd="2" destOrd="0" presId="urn:microsoft.com/office/officeart/2005/8/layout/vList4"/>
    <dgm:cxn modelId="{F36D0DFF-1821-4EC9-853B-855CAEC53C0A}" type="presParOf" srcId="{AF355183-0F58-498A-B79A-3C05AA9059E9}" destId="{2130765E-4F31-4925-B1D3-504608755D1D}" srcOrd="0" destOrd="0" presId="urn:microsoft.com/office/officeart/2005/8/layout/vList4"/>
    <dgm:cxn modelId="{0B1B1245-FE00-471B-BE14-4645D6FA2B1E}" type="presParOf" srcId="{AF355183-0F58-498A-B79A-3C05AA9059E9}" destId="{B0C7F3F0-5A8C-4CA1-8190-01A2A71A7EEA}" srcOrd="1" destOrd="0" presId="urn:microsoft.com/office/officeart/2005/8/layout/vList4"/>
    <dgm:cxn modelId="{BF61097B-8AFD-4D32-B614-4DCD4718ABA9}" type="presParOf" srcId="{AF355183-0F58-498A-B79A-3C05AA9059E9}" destId="{1C9BA4E9-75A5-4FD4-B361-1A3A39E50FD4}" srcOrd="2" destOrd="0" presId="urn:microsoft.com/office/officeart/2005/8/layout/vList4"/>
    <dgm:cxn modelId="{26A3D7E4-5A6A-45A9-B3C5-9B8848F93808}" type="presParOf" srcId="{0B0409AE-BE47-40D7-A1BF-8C9BA0FCA8F2}" destId="{9660BF70-626F-46F7-9466-C4B356878D98}" srcOrd="3" destOrd="0" presId="urn:microsoft.com/office/officeart/2005/8/layout/vList4"/>
    <dgm:cxn modelId="{11B360CB-178F-4053-B72B-91D52074512B}" type="presParOf" srcId="{0B0409AE-BE47-40D7-A1BF-8C9BA0FCA8F2}" destId="{BB18A44D-A1BE-4A0B-B0F7-5E6AF5A3347D}" srcOrd="4" destOrd="0" presId="urn:microsoft.com/office/officeart/2005/8/layout/vList4"/>
    <dgm:cxn modelId="{2DC77EDA-3957-41BF-B49F-B98C5377C30C}" type="presParOf" srcId="{BB18A44D-A1BE-4A0B-B0F7-5E6AF5A3347D}" destId="{F44BA31D-0032-47AD-9539-61761976D494}" srcOrd="0" destOrd="0" presId="urn:microsoft.com/office/officeart/2005/8/layout/vList4"/>
    <dgm:cxn modelId="{37DD6355-6C62-4197-A579-121D353CCCCA}" type="presParOf" srcId="{BB18A44D-A1BE-4A0B-B0F7-5E6AF5A3347D}" destId="{4B82AA26-CF95-4A31-94A2-673916197B3D}" srcOrd="1" destOrd="0" presId="urn:microsoft.com/office/officeart/2005/8/layout/vList4"/>
    <dgm:cxn modelId="{AEE5B51B-6C29-4DF6-9FEA-787BF12C168A}" type="presParOf" srcId="{BB18A44D-A1BE-4A0B-B0F7-5E6AF5A3347D}" destId="{4B0C86B4-2AEA-421B-9287-7377E4485B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D1429B-E562-4802-9BEE-DF7DC3FF7662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5D9AD267-7BB3-4ADB-9A4D-8AF7F0C0BC95}">
      <dgm:prSet/>
      <dgm:spPr/>
      <dgm:t>
        <a:bodyPr/>
        <a:lstStyle/>
        <a:p>
          <a:pPr rtl="0"/>
          <a:r>
            <a:rPr lang="en-US" dirty="0"/>
            <a:t>Number of self-attention layers  in the models is intentionally designed to be multiple so as to capture several relationships across the products.</a:t>
          </a:r>
        </a:p>
      </dgm:t>
    </dgm:pt>
    <dgm:pt modelId="{B2E6C4B1-8396-49B3-8130-6BFEB285D993}" type="parTrans" cxnId="{02B3165E-7343-4E0B-951D-6EED2471B18A}">
      <dgm:prSet/>
      <dgm:spPr/>
      <dgm:t>
        <a:bodyPr/>
        <a:lstStyle/>
        <a:p>
          <a:endParaRPr lang="en-US"/>
        </a:p>
      </dgm:t>
    </dgm:pt>
    <dgm:pt modelId="{5B718DC0-0990-48EF-9941-C54D0171A11D}" type="sibTrans" cxnId="{02B3165E-7343-4E0B-951D-6EED2471B18A}">
      <dgm:prSet/>
      <dgm:spPr/>
      <dgm:t>
        <a:bodyPr/>
        <a:lstStyle/>
        <a:p>
          <a:endParaRPr lang="en-US"/>
        </a:p>
      </dgm:t>
    </dgm:pt>
    <dgm:pt modelId="{72DF12D5-95C1-4B4D-A2A5-387E159D7DC0}">
      <dgm:prSet/>
      <dgm:spPr/>
      <dgm:t>
        <a:bodyPr/>
        <a:lstStyle/>
        <a:p>
          <a:pPr rtl="0"/>
          <a:r>
            <a:rPr lang="en-US" dirty="0"/>
            <a:t>Model is capable of learning the </a:t>
          </a:r>
          <a:r>
            <a:rPr lang="en-US" dirty="0" err="1"/>
            <a:t>embeddings</a:t>
          </a:r>
          <a:r>
            <a:rPr lang="en-US" dirty="0"/>
            <a:t> for the task, provided unique product tokens and defined vocabulary.</a:t>
          </a:r>
        </a:p>
      </dgm:t>
    </dgm:pt>
    <dgm:pt modelId="{B15D1A73-E1C2-4CF4-BD7C-C6EFFEE01F57}" type="parTrans" cxnId="{89D4AB6C-E39D-4141-B837-D9FC62397DDA}">
      <dgm:prSet/>
      <dgm:spPr/>
      <dgm:t>
        <a:bodyPr/>
        <a:lstStyle/>
        <a:p>
          <a:endParaRPr lang="en-US"/>
        </a:p>
      </dgm:t>
    </dgm:pt>
    <dgm:pt modelId="{DA257ADF-7ED7-42E2-AD6B-A34956580AC1}" type="sibTrans" cxnId="{89D4AB6C-E39D-4141-B837-D9FC62397DDA}">
      <dgm:prSet/>
      <dgm:spPr/>
      <dgm:t>
        <a:bodyPr/>
        <a:lstStyle/>
        <a:p>
          <a:endParaRPr lang="en-US"/>
        </a:p>
      </dgm:t>
    </dgm:pt>
    <dgm:pt modelId="{70DA8F9A-385A-4EF5-AF69-C7E0F876DE05}">
      <dgm:prSet/>
      <dgm:spPr/>
      <dgm:t>
        <a:bodyPr/>
        <a:lstStyle/>
        <a:p>
          <a:pPr rtl="0"/>
          <a:r>
            <a:rPr lang="en-US" dirty="0"/>
            <a:t>Zero padding is used to deal with variable size assortments.</a:t>
          </a:r>
        </a:p>
      </dgm:t>
    </dgm:pt>
    <dgm:pt modelId="{BA71A558-6099-4D3B-AC88-41EB6680F33E}" type="parTrans" cxnId="{C3C2A33F-9932-42E7-B2A2-E58DF35E8308}">
      <dgm:prSet/>
      <dgm:spPr/>
      <dgm:t>
        <a:bodyPr/>
        <a:lstStyle/>
        <a:p>
          <a:endParaRPr lang="en-US"/>
        </a:p>
      </dgm:t>
    </dgm:pt>
    <dgm:pt modelId="{2FC34267-F4CE-4D3C-B242-CB32AB132C0B}" type="sibTrans" cxnId="{C3C2A33F-9932-42E7-B2A2-E58DF35E8308}">
      <dgm:prSet/>
      <dgm:spPr/>
      <dgm:t>
        <a:bodyPr/>
        <a:lstStyle/>
        <a:p>
          <a:endParaRPr lang="en-US"/>
        </a:p>
      </dgm:t>
    </dgm:pt>
    <dgm:pt modelId="{9EC2F7A0-A5CB-4237-9B17-5F66C4BBDB3F}" type="pres">
      <dgm:prSet presAssocID="{74D1429B-E562-4802-9BEE-DF7DC3FF7662}" presName="linear" presStyleCnt="0">
        <dgm:presLayoutVars>
          <dgm:animLvl val="lvl"/>
          <dgm:resizeHandles val="exact"/>
        </dgm:presLayoutVars>
      </dgm:prSet>
      <dgm:spPr/>
    </dgm:pt>
    <dgm:pt modelId="{F030C401-6CC8-4506-A235-74832FC880EA}" type="pres">
      <dgm:prSet presAssocID="{5D9AD267-7BB3-4ADB-9A4D-8AF7F0C0BC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151A8B-A951-4CEE-B533-ED5EE6EDFE69}" type="pres">
      <dgm:prSet presAssocID="{5B718DC0-0990-48EF-9941-C54D0171A11D}" presName="spacer" presStyleCnt="0"/>
      <dgm:spPr/>
    </dgm:pt>
    <dgm:pt modelId="{BB88E6AC-AE58-4D2C-849A-6CFA9F425D4F}" type="pres">
      <dgm:prSet presAssocID="{72DF12D5-95C1-4B4D-A2A5-387E159D7DC0}" presName="parentText" presStyleLbl="node1" presStyleIdx="1" presStyleCnt="3" custLinFactNeighborX="-685" custLinFactNeighborY="-87789">
        <dgm:presLayoutVars>
          <dgm:chMax val="0"/>
          <dgm:bulletEnabled val="1"/>
        </dgm:presLayoutVars>
      </dgm:prSet>
      <dgm:spPr/>
    </dgm:pt>
    <dgm:pt modelId="{76E7BB68-5738-4AA9-85AC-3D18BA0F8CEE}" type="pres">
      <dgm:prSet presAssocID="{DA257ADF-7ED7-42E2-AD6B-A34956580AC1}" presName="spacer" presStyleCnt="0"/>
      <dgm:spPr/>
    </dgm:pt>
    <dgm:pt modelId="{516D92AF-7145-45C4-9A54-E7B20D683529}" type="pres">
      <dgm:prSet presAssocID="{70DA8F9A-385A-4EF5-AF69-C7E0F876DE05}" presName="parentText" presStyleLbl="node1" presStyleIdx="2" presStyleCnt="3" custLinFactY="-114" custLinFactNeighborX="-323" custLinFactNeighborY="-100000">
        <dgm:presLayoutVars>
          <dgm:chMax val="0"/>
          <dgm:bulletEnabled val="1"/>
        </dgm:presLayoutVars>
      </dgm:prSet>
      <dgm:spPr/>
    </dgm:pt>
  </dgm:ptLst>
  <dgm:cxnLst>
    <dgm:cxn modelId="{76031B0B-DC7B-49AE-A0C7-3AE3889C1571}" type="presOf" srcId="{70DA8F9A-385A-4EF5-AF69-C7E0F876DE05}" destId="{516D92AF-7145-45C4-9A54-E7B20D683529}" srcOrd="0" destOrd="0" presId="urn:microsoft.com/office/officeart/2005/8/layout/vList2"/>
    <dgm:cxn modelId="{CEA5BA2A-B88A-43C2-B97F-6FFEF68BA669}" type="presOf" srcId="{74D1429B-E562-4802-9BEE-DF7DC3FF7662}" destId="{9EC2F7A0-A5CB-4237-9B17-5F66C4BBDB3F}" srcOrd="0" destOrd="0" presId="urn:microsoft.com/office/officeart/2005/8/layout/vList2"/>
    <dgm:cxn modelId="{C3C2A33F-9932-42E7-B2A2-E58DF35E8308}" srcId="{74D1429B-E562-4802-9BEE-DF7DC3FF7662}" destId="{70DA8F9A-385A-4EF5-AF69-C7E0F876DE05}" srcOrd="2" destOrd="0" parTransId="{BA71A558-6099-4D3B-AC88-41EB6680F33E}" sibTransId="{2FC34267-F4CE-4D3C-B242-CB32AB132C0B}"/>
    <dgm:cxn modelId="{02B3165E-7343-4E0B-951D-6EED2471B18A}" srcId="{74D1429B-E562-4802-9BEE-DF7DC3FF7662}" destId="{5D9AD267-7BB3-4ADB-9A4D-8AF7F0C0BC95}" srcOrd="0" destOrd="0" parTransId="{B2E6C4B1-8396-49B3-8130-6BFEB285D993}" sibTransId="{5B718DC0-0990-48EF-9941-C54D0171A11D}"/>
    <dgm:cxn modelId="{89D4AB6C-E39D-4141-B837-D9FC62397DDA}" srcId="{74D1429B-E562-4802-9BEE-DF7DC3FF7662}" destId="{72DF12D5-95C1-4B4D-A2A5-387E159D7DC0}" srcOrd="1" destOrd="0" parTransId="{B15D1A73-E1C2-4CF4-BD7C-C6EFFEE01F57}" sibTransId="{DA257ADF-7ED7-42E2-AD6B-A34956580AC1}"/>
    <dgm:cxn modelId="{DF34CC8C-E7B7-4BAC-9A7A-B961C37D77F7}" type="presOf" srcId="{72DF12D5-95C1-4B4D-A2A5-387E159D7DC0}" destId="{BB88E6AC-AE58-4D2C-849A-6CFA9F425D4F}" srcOrd="0" destOrd="0" presId="urn:microsoft.com/office/officeart/2005/8/layout/vList2"/>
    <dgm:cxn modelId="{BE4CD68C-F464-40FF-AD7B-5A74BE0822E2}" type="presOf" srcId="{5D9AD267-7BB3-4ADB-9A4D-8AF7F0C0BC95}" destId="{F030C401-6CC8-4506-A235-74832FC880EA}" srcOrd="0" destOrd="0" presId="urn:microsoft.com/office/officeart/2005/8/layout/vList2"/>
    <dgm:cxn modelId="{43F56B9D-1D22-4B49-990E-CDB5EEC808B2}" type="presParOf" srcId="{9EC2F7A0-A5CB-4237-9B17-5F66C4BBDB3F}" destId="{F030C401-6CC8-4506-A235-74832FC880EA}" srcOrd="0" destOrd="0" presId="urn:microsoft.com/office/officeart/2005/8/layout/vList2"/>
    <dgm:cxn modelId="{82CE9FB1-64D6-42E3-8855-26BC1C961860}" type="presParOf" srcId="{9EC2F7A0-A5CB-4237-9B17-5F66C4BBDB3F}" destId="{F2151A8B-A951-4CEE-B533-ED5EE6EDFE69}" srcOrd="1" destOrd="0" presId="urn:microsoft.com/office/officeart/2005/8/layout/vList2"/>
    <dgm:cxn modelId="{924A2590-DEE0-4DA6-AA13-A29573A80695}" type="presParOf" srcId="{9EC2F7A0-A5CB-4237-9B17-5F66C4BBDB3F}" destId="{BB88E6AC-AE58-4D2C-849A-6CFA9F425D4F}" srcOrd="2" destOrd="0" presId="urn:microsoft.com/office/officeart/2005/8/layout/vList2"/>
    <dgm:cxn modelId="{889B7EE6-9850-499C-B70E-C7BDCE62F5A4}" type="presParOf" srcId="{9EC2F7A0-A5CB-4237-9B17-5F66C4BBDB3F}" destId="{76E7BB68-5738-4AA9-85AC-3D18BA0F8CEE}" srcOrd="3" destOrd="0" presId="urn:microsoft.com/office/officeart/2005/8/layout/vList2"/>
    <dgm:cxn modelId="{593C0E0B-DECD-4D18-BDD6-CB7EF0D66D96}" type="presParOf" srcId="{9EC2F7A0-A5CB-4237-9B17-5F66C4BBDB3F}" destId="{516D92AF-7145-45C4-9A54-E7B20D68352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630197-9865-4A46-8932-FD9559B184F7}" type="doc">
      <dgm:prSet loTypeId="urn:microsoft.com/office/officeart/2011/layout/HexagonRadial" loCatId="cycle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D699F49-A37A-49A0-B25F-F39CE4BFE273}">
      <dgm:prSet phldrT="[Text]" custT="1"/>
      <dgm:spPr/>
      <dgm:t>
        <a:bodyPr/>
        <a:lstStyle/>
        <a:p>
          <a:r>
            <a:rPr lang="en-US" sz="2350" u="sng" dirty="0"/>
            <a:t>Dataset</a:t>
          </a:r>
        </a:p>
      </dgm:t>
    </dgm:pt>
    <dgm:pt modelId="{8506288A-86FD-43DA-A35E-036F356039AD}" type="parTrans" cxnId="{23C6F7FC-E08D-4CE5-86DB-E495A9AE60F0}">
      <dgm:prSet/>
      <dgm:spPr/>
      <dgm:t>
        <a:bodyPr/>
        <a:lstStyle/>
        <a:p>
          <a:endParaRPr lang="en-US" sz="2350"/>
        </a:p>
      </dgm:t>
    </dgm:pt>
    <dgm:pt modelId="{06888E82-14E4-4B8F-9004-8F962AFA8148}" type="sibTrans" cxnId="{23C6F7FC-E08D-4CE5-86DB-E495A9AE60F0}">
      <dgm:prSet/>
      <dgm:spPr/>
      <dgm:t>
        <a:bodyPr/>
        <a:lstStyle/>
        <a:p>
          <a:endParaRPr lang="en-US" sz="2350"/>
        </a:p>
      </dgm:t>
    </dgm:pt>
    <dgm:pt modelId="{762A2B2B-1CF0-46ED-AC06-08480BD68672}">
      <dgm:prSet phldrT="[Text]" custT="1"/>
      <dgm:spPr/>
      <dgm:t>
        <a:bodyPr/>
        <a:lstStyle/>
        <a:p>
          <a:r>
            <a:rPr lang="en-US" sz="2350" dirty="0"/>
            <a:t>90,000+ products</a:t>
          </a:r>
        </a:p>
      </dgm:t>
    </dgm:pt>
    <dgm:pt modelId="{5DB0C2A0-D462-4A6D-ABDB-1CE6745452F0}" type="parTrans" cxnId="{B64A0AED-0A36-41E8-B06C-EB6377F13EBB}">
      <dgm:prSet/>
      <dgm:spPr/>
      <dgm:t>
        <a:bodyPr/>
        <a:lstStyle/>
        <a:p>
          <a:endParaRPr lang="en-US" sz="2350"/>
        </a:p>
      </dgm:t>
    </dgm:pt>
    <dgm:pt modelId="{90B03CA4-5540-43DC-84C9-F7D098444A7F}" type="sibTrans" cxnId="{B64A0AED-0A36-41E8-B06C-EB6377F13EBB}">
      <dgm:prSet/>
      <dgm:spPr/>
      <dgm:t>
        <a:bodyPr/>
        <a:lstStyle/>
        <a:p>
          <a:endParaRPr lang="en-US" sz="2350"/>
        </a:p>
      </dgm:t>
    </dgm:pt>
    <dgm:pt modelId="{D6866583-303A-4923-8C1D-2977769EDF2F}">
      <dgm:prSet phldrT="[Text]" custT="1"/>
      <dgm:spPr/>
      <dgm:t>
        <a:bodyPr/>
        <a:lstStyle/>
        <a:p>
          <a:r>
            <a:rPr lang="en-US" sz="2350" dirty="0"/>
            <a:t>115 stores </a:t>
          </a:r>
        </a:p>
      </dgm:t>
    </dgm:pt>
    <dgm:pt modelId="{982ED757-342E-485C-AFED-5229DEE39A4C}" type="parTrans" cxnId="{861A7E84-9EF8-4F2C-AA0A-262152E4FB47}">
      <dgm:prSet/>
      <dgm:spPr/>
      <dgm:t>
        <a:bodyPr/>
        <a:lstStyle/>
        <a:p>
          <a:endParaRPr lang="en-US" sz="2350"/>
        </a:p>
      </dgm:t>
    </dgm:pt>
    <dgm:pt modelId="{CF294F75-6CFC-4132-9648-9B30D0531865}" type="sibTrans" cxnId="{861A7E84-9EF8-4F2C-AA0A-262152E4FB47}">
      <dgm:prSet/>
      <dgm:spPr/>
      <dgm:t>
        <a:bodyPr/>
        <a:lstStyle/>
        <a:p>
          <a:endParaRPr lang="en-US" sz="2350"/>
        </a:p>
      </dgm:t>
    </dgm:pt>
    <dgm:pt modelId="{2DC4FA17-CBA0-4ABF-982D-92FF71717A86}">
      <dgm:prSet phldrT="[Text]" custT="1"/>
      <dgm:spPr/>
      <dgm:t>
        <a:bodyPr/>
        <a:lstStyle/>
        <a:p>
          <a:r>
            <a:rPr lang="en-US" sz="2350" dirty="0"/>
            <a:t>93 weeks</a:t>
          </a:r>
        </a:p>
      </dgm:t>
    </dgm:pt>
    <dgm:pt modelId="{20B14B96-2667-4CB0-BAEE-4E8DA75903A1}" type="parTrans" cxnId="{234E2FE2-AC38-4A8B-B795-F9E5B93E69C2}">
      <dgm:prSet/>
      <dgm:spPr/>
      <dgm:t>
        <a:bodyPr/>
        <a:lstStyle/>
        <a:p>
          <a:endParaRPr lang="en-US" sz="2350"/>
        </a:p>
      </dgm:t>
    </dgm:pt>
    <dgm:pt modelId="{E3F56C59-F18B-4795-ADC8-50570C57005E}" type="sibTrans" cxnId="{234E2FE2-AC38-4A8B-B795-F9E5B93E69C2}">
      <dgm:prSet/>
      <dgm:spPr/>
      <dgm:t>
        <a:bodyPr/>
        <a:lstStyle/>
        <a:p>
          <a:endParaRPr lang="en-US" sz="2350"/>
        </a:p>
      </dgm:t>
    </dgm:pt>
    <dgm:pt modelId="{A94A74C2-E1DA-4C6E-889A-0AE60E6EF608}">
      <dgm:prSet phldrT="[Text]" custT="1"/>
      <dgm:spPr>
        <a:solidFill>
          <a:schemeClr val="accent5">
            <a:hueOff val="0"/>
            <a:satOff val="0"/>
            <a:lumOff val="0"/>
            <a:alpha val="87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2350" b="0" i="0" dirty="0"/>
            <a:t>For </a:t>
          </a:r>
          <a:r>
            <a:rPr lang="en-US" sz="2350" b="0" i="0" dirty="0" err="1"/>
            <a:t>approx</a:t>
          </a:r>
          <a:r>
            <a:rPr lang="en-US" sz="2350" b="0" i="0" dirty="0"/>
            <a:t> 2 years</a:t>
          </a:r>
          <a:endParaRPr lang="en-US" sz="2350" dirty="0"/>
        </a:p>
      </dgm:t>
    </dgm:pt>
    <dgm:pt modelId="{FB7095A7-3224-4D98-8F75-A4EBFE44FA5D}" type="parTrans" cxnId="{3ED82D81-15EE-46C5-B9E5-439D39130E06}">
      <dgm:prSet/>
      <dgm:spPr/>
      <dgm:t>
        <a:bodyPr/>
        <a:lstStyle/>
        <a:p>
          <a:endParaRPr lang="en-US" sz="2350"/>
        </a:p>
      </dgm:t>
    </dgm:pt>
    <dgm:pt modelId="{875A2F54-6215-4FE2-AD1B-3F3791F68233}" type="sibTrans" cxnId="{3ED82D81-15EE-46C5-B9E5-439D39130E06}">
      <dgm:prSet/>
      <dgm:spPr/>
      <dgm:t>
        <a:bodyPr/>
        <a:lstStyle/>
        <a:p>
          <a:endParaRPr lang="en-US" sz="2350"/>
        </a:p>
      </dgm:t>
    </dgm:pt>
    <dgm:pt modelId="{D3B84A7C-9B75-4102-AAF2-9484EADCF58A}">
      <dgm:prSet phldrT="[Text]" custT="1"/>
      <dgm:spPr/>
      <dgm:t>
        <a:bodyPr/>
        <a:lstStyle/>
        <a:p>
          <a:r>
            <a:rPr lang="en-US" sz="2350" b="0" i="0" dirty="0"/>
            <a:t>2.5 million + transactions</a:t>
          </a:r>
          <a:endParaRPr lang="en-US" sz="2350" dirty="0"/>
        </a:p>
      </dgm:t>
    </dgm:pt>
    <dgm:pt modelId="{7AA1CB39-BDDD-4F5E-AF61-5815CA0C0DD7}" type="parTrans" cxnId="{37EEFF51-0EF6-453C-9540-99EEE5DF5390}">
      <dgm:prSet/>
      <dgm:spPr/>
      <dgm:t>
        <a:bodyPr/>
        <a:lstStyle/>
        <a:p>
          <a:endParaRPr lang="en-US" sz="2350"/>
        </a:p>
      </dgm:t>
    </dgm:pt>
    <dgm:pt modelId="{54762690-833F-44AB-B92C-58A4D5DA3D04}" type="sibTrans" cxnId="{37EEFF51-0EF6-453C-9540-99EEE5DF5390}">
      <dgm:prSet/>
      <dgm:spPr/>
      <dgm:t>
        <a:bodyPr/>
        <a:lstStyle/>
        <a:p>
          <a:endParaRPr lang="en-US" sz="2350"/>
        </a:p>
      </dgm:t>
    </dgm:pt>
    <dgm:pt modelId="{2C6223A2-F99F-450C-AD29-8BAF91F785E2}" type="pres">
      <dgm:prSet presAssocID="{0A630197-9865-4A46-8932-FD9559B184F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CE97C80-233F-4E0B-9947-34A9379ED6EA}" type="pres">
      <dgm:prSet presAssocID="{0D699F49-A37A-49A0-B25F-F39CE4BFE273}" presName="Parent" presStyleLbl="node0" presStyleIdx="0" presStyleCnt="1">
        <dgm:presLayoutVars>
          <dgm:chMax val="6"/>
          <dgm:chPref val="6"/>
        </dgm:presLayoutVars>
      </dgm:prSet>
      <dgm:spPr/>
    </dgm:pt>
    <dgm:pt modelId="{6B78502F-F9CB-4810-85DC-1A06CE0440AB}" type="pres">
      <dgm:prSet presAssocID="{762A2B2B-1CF0-46ED-AC06-08480BD68672}" presName="Accent1" presStyleCnt="0"/>
      <dgm:spPr/>
    </dgm:pt>
    <dgm:pt modelId="{BAC0847D-A52D-4609-BC7B-E5C4E736160A}" type="pres">
      <dgm:prSet presAssocID="{762A2B2B-1CF0-46ED-AC06-08480BD68672}" presName="Accent" presStyleLbl="bgShp" presStyleIdx="0" presStyleCnt="5"/>
      <dgm:spPr/>
    </dgm:pt>
    <dgm:pt modelId="{16E42A50-39CF-42D4-A891-C140B2BF9D66}" type="pres">
      <dgm:prSet presAssocID="{762A2B2B-1CF0-46ED-AC06-08480BD68672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ED0E1AB-FC83-49BD-9EC9-1EB56B6938E0}" type="pres">
      <dgm:prSet presAssocID="{D6866583-303A-4923-8C1D-2977769EDF2F}" presName="Accent2" presStyleCnt="0"/>
      <dgm:spPr/>
    </dgm:pt>
    <dgm:pt modelId="{4B66881D-EE6D-46C5-A0A5-171EB8C15F61}" type="pres">
      <dgm:prSet presAssocID="{D6866583-303A-4923-8C1D-2977769EDF2F}" presName="Accent" presStyleLbl="bgShp" presStyleIdx="1" presStyleCnt="5"/>
      <dgm:spPr/>
    </dgm:pt>
    <dgm:pt modelId="{76B4C984-433B-44BB-A9CE-9BDC823CADC4}" type="pres">
      <dgm:prSet presAssocID="{D6866583-303A-4923-8C1D-2977769EDF2F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7205E66-9483-4602-9901-3A16C73AD920}" type="pres">
      <dgm:prSet presAssocID="{2DC4FA17-CBA0-4ABF-982D-92FF71717A86}" presName="Accent3" presStyleCnt="0"/>
      <dgm:spPr/>
    </dgm:pt>
    <dgm:pt modelId="{B8B46FBA-54F2-42CA-AD15-6B31CD830EE3}" type="pres">
      <dgm:prSet presAssocID="{2DC4FA17-CBA0-4ABF-982D-92FF71717A86}" presName="Accent" presStyleLbl="bgShp" presStyleIdx="2" presStyleCnt="5"/>
      <dgm:spPr/>
    </dgm:pt>
    <dgm:pt modelId="{DC240A4A-64B9-465F-A514-BE76027855F6}" type="pres">
      <dgm:prSet presAssocID="{2DC4FA17-CBA0-4ABF-982D-92FF71717A86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8073CFA-DA85-43EC-90D4-E5986FA7296E}" type="pres">
      <dgm:prSet presAssocID="{A94A74C2-E1DA-4C6E-889A-0AE60E6EF608}" presName="Accent4" presStyleCnt="0"/>
      <dgm:spPr/>
    </dgm:pt>
    <dgm:pt modelId="{3AC41E74-EFCB-4C57-9228-930B75A4D809}" type="pres">
      <dgm:prSet presAssocID="{A94A74C2-E1DA-4C6E-889A-0AE60E6EF608}" presName="Accent" presStyleLbl="bgShp" presStyleIdx="3" presStyleCnt="5"/>
      <dgm:spPr/>
    </dgm:pt>
    <dgm:pt modelId="{1692DFB1-8CBB-429A-BB55-74718136758D}" type="pres">
      <dgm:prSet presAssocID="{A94A74C2-E1DA-4C6E-889A-0AE60E6EF608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4C09C6A-C6E3-43A4-BDA9-EDA38A14603D}" type="pres">
      <dgm:prSet presAssocID="{D3B84A7C-9B75-4102-AAF2-9484EADCF58A}" presName="Accent5" presStyleCnt="0"/>
      <dgm:spPr/>
    </dgm:pt>
    <dgm:pt modelId="{DA945248-D053-43C3-A467-6CC72805E528}" type="pres">
      <dgm:prSet presAssocID="{D3B84A7C-9B75-4102-AAF2-9484EADCF58A}" presName="Accent" presStyleLbl="bgShp" presStyleIdx="4" presStyleCnt="5"/>
      <dgm:spPr/>
    </dgm:pt>
    <dgm:pt modelId="{2A98489D-4A1B-49D3-9CC7-F48AB0DDAFF7}" type="pres">
      <dgm:prSet presAssocID="{D3B84A7C-9B75-4102-AAF2-9484EADCF58A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2926014-8362-40A3-980F-C56376AF4BB6}" type="presOf" srcId="{D3B84A7C-9B75-4102-AAF2-9484EADCF58A}" destId="{2A98489D-4A1B-49D3-9CC7-F48AB0DDAFF7}" srcOrd="0" destOrd="0" presId="urn:microsoft.com/office/officeart/2011/layout/HexagonRadial"/>
    <dgm:cxn modelId="{0B7F4F3E-06A6-49CE-A971-10311E3EAC16}" type="presOf" srcId="{D6866583-303A-4923-8C1D-2977769EDF2F}" destId="{76B4C984-433B-44BB-A9CE-9BDC823CADC4}" srcOrd="0" destOrd="0" presId="urn:microsoft.com/office/officeart/2011/layout/HexagonRadial"/>
    <dgm:cxn modelId="{37EEFF51-0EF6-453C-9540-99EEE5DF5390}" srcId="{0D699F49-A37A-49A0-B25F-F39CE4BFE273}" destId="{D3B84A7C-9B75-4102-AAF2-9484EADCF58A}" srcOrd="4" destOrd="0" parTransId="{7AA1CB39-BDDD-4F5E-AF61-5815CA0C0DD7}" sibTransId="{54762690-833F-44AB-B92C-58A4D5DA3D04}"/>
    <dgm:cxn modelId="{3ED82D81-15EE-46C5-B9E5-439D39130E06}" srcId="{0D699F49-A37A-49A0-B25F-F39CE4BFE273}" destId="{A94A74C2-E1DA-4C6E-889A-0AE60E6EF608}" srcOrd="3" destOrd="0" parTransId="{FB7095A7-3224-4D98-8F75-A4EBFE44FA5D}" sibTransId="{875A2F54-6215-4FE2-AD1B-3F3791F68233}"/>
    <dgm:cxn modelId="{861A7E84-9EF8-4F2C-AA0A-262152E4FB47}" srcId="{0D699F49-A37A-49A0-B25F-F39CE4BFE273}" destId="{D6866583-303A-4923-8C1D-2977769EDF2F}" srcOrd="1" destOrd="0" parTransId="{982ED757-342E-485C-AFED-5229DEE39A4C}" sibTransId="{CF294F75-6CFC-4132-9648-9B30D0531865}"/>
    <dgm:cxn modelId="{B5BB0999-4DE7-4DFB-91AC-C68BFBFCE2B9}" type="presOf" srcId="{A94A74C2-E1DA-4C6E-889A-0AE60E6EF608}" destId="{1692DFB1-8CBB-429A-BB55-74718136758D}" srcOrd="0" destOrd="0" presId="urn:microsoft.com/office/officeart/2011/layout/HexagonRadial"/>
    <dgm:cxn modelId="{4C7942A5-A09C-4E99-8953-C7DCD0D7B609}" type="presOf" srcId="{0A630197-9865-4A46-8932-FD9559B184F7}" destId="{2C6223A2-F99F-450C-AD29-8BAF91F785E2}" srcOrd="0" destOrd="0" presId="urn:microsoft.com/office/officeart/2011/layout/HexagonRadial"/>
    <dgm:cxn modelId="{36DCF5A5-1F29-4363-9721-797643335861}" type="presOf" srcId="{762A2B2B-1CF0-46ED-AC06-08480BD68672}" destId="{16E42A50-39CF-42D4-A891-C140B2BF9D66}" srcOrd="0" destOrd="0" presId="urn:microsoft.com/office/officeart/2011/layout/HexagonRadial"/>
    <dgm:cxn modelId="{D964C9DC-24FE-47AD-9B57-79D37E2B5B6A}" type="presOf" srcId="{0D699F49-A37A-49A0-B25F-F39CE4BFE273}" destId="{FCE97C80-233F-4E0B-9947-34A9379ED6EA}" srcOrd="0" destOrd="0" presId="urn:microsoft.com/office/officeart/2011/layout/HexagonRadial"/>
    <dgm:cxn modelId="{234E2FE2-AC38-4A8B-B795-F9E5B93E69C2}" srcId="{0D699F49-A37A-49A0-B25F-F39CE4BFE273}" destId="{2DC4FA17-CBA0-4ABF-982D-92FF71717A86}" srcOrd="2" destOrd="0" parTransId="{20B14B96-2667-4CB0-BAEE-4E8DA75903A1}" sibTransId="{E3F56C59-F18B-4795-ADC8-50570C57005E}"/>
    <dgm:cxn modelId="{B64A0AED-0A36-41E8-B06C-EB6377F13EBB}" srcId="{0D699F49-A37A-49A0-B25F-F39CE4BFE273}" destId="{762A2B2B-1CF0-46ED-AC06-08480BD68672}" srcOrd="0" destOrd="0" parTransId="{5DB0C2A0-D462-4A6D-ABDB-1CE6745452F0}" sibTransId="{90B03CA4-5540-43DC-84C9-F7D098444A7F}"/>
    <dgm:cxn modelId="{8C6E3EEF-E000-4A22-BC2D-395A5386465F}" type="presOf" srcId="{2DC4FA17-CBA0-4ABF-982D-92FF71717A86}" destId="{DC240A4A-64B9-465F-A514-BE76027855F6}" srcOrd="0" destOrd="0" presId="urn:microsoft.com/office/officeart/2011/layout/HexagonRadial"/>
    <dgm:cxn modelId="{23C6F7FC-E08D-4CE5-86DB-E495A9AE60F0}" srcId="{0A630197-9865-4A46-8932-FD9559B184F7}" destId="{0D699F49-A37A-49A0-B25F-F39CE4BFE273}" srcOrd="0" destOrd="0" parTransId="{8506288A-86FD-43DA-A35E-036F356039AD}" sibTransId="{06888E82-14E4-4B8F-9004-8F962AFA8148}"/>
    <dgm:cxn modelId="{78B08928-BA12-404C-9941-6A897BA8F1B4}" type="presParOf" srcId="{2C6223A2-F99F-450C-AD29-8BAF91F785E2}" destId="{FCE97C80-233F-4E0B-9947-34A9379ED6EA}" srcOrd="0" destOrd="0" presId="urn:microsoft.com/office/officeart/2011/layout/HexagonRadial"/>
    <dgm:cxn modelId="{7FE31B8B-5DCA-4457-B3CF-3C0EBA4E3A15}" type="presParOf" srcId="{2C6223A2-F99F-450C-AD29-8BAF91F785E2}" destId="{6B78502F-F9CB-4810-85DC-1A06CE0440AB}" srcOrd="1" destOrd="0" presId="urn:microsoft.com/office/officeart/2011/layout/HexagonRadial"/>
    <dgm:cxn modelId="{7BB933C7-1C47-432B-B8B7-49CEC0F61563}" type="presParOf" srcId="{6B78502F-F9CB-4810-85DC-1A06CE0440AB}" destId="{BAC0847D-A52D-4609-BC7B-E5C4E736160A}" srcOrd="0" destOrd="0" presId="urn:microsoft.com/office/officeart/2011/layout/HexagonRadial"/>
    <dgm:cxn modelId="{2942B0DD-F687-4ED5-B541-6102ED8DAAF2}" type="presParOf" srcId="{2C6223A2-F99F-450C-AD29-8BAF91F785E2}" destId="{16E42A50-39CF-42D4-A891-C140B2BF9D66}" srcOrd="2" destOrd="0" presId="urn:microsoft.com/office/officeart/2011/layout/HexagonRadial"/>
    <dgm:cxn modelId="{1A7C7218-C80D-468D-9155-86FAF0EAF2BC}" type="presParOf" srcId="{2C6223A2-F99F-450C-AD29-8BAF91F785E2}" destId="{3ED0E1AB-FC83-49BD-9EC9-1EB56B6938E0}" srcOrd="3" destOrd="0" presId="urn:microsoft.com/office/officeart/2011/layout/HexagonRadial"/>
    <dgm:cxn modelId="{2B39B506-23C3-4423-AC58-254D5E02D11B}" type="presParOf" srcId="{3ED0E1AB-FC83-49BD-9EC9-1EB56B6938E0}" destId="{4B66881D-EE6D-46C5-A0A5-171EB8C15F61}" srcOrd="0" destOrd="0" presId="urn:microsoft.com/office/officeart/2011/layout/HexagonRadial"/>
    <dgm:cxn modelId="{BDF17708-9D2A-4852-9DA3-3BC61AB080B8}" type="presParOf" srcId="{2C6223A2-F99F-450C-AD29-8BAF91F785E2}" destId="{76B4C984-433B-44BB-A9CE-9BDC823CADC4}" srcOrd="4" destOrd="0" presId="urn:microsoft.com/office/officeart/2011/layout/HexagonRadial"/>
    <dgm:cxn modelId="{EB5CA9D2-2B8E-47C3-A211-1D1411866F34}" type="presParOf" srcId="{2C6223A2-F99F-450C-AD29-8BAF91F785E2}" destId="{C7205E66-9483-4602-9901-3A16C73AD920}" srcOrd="5" destOrd="0" presId="urn:microsoft.com/office/officeart/2011/layout/HexagonRadial"/>
    <dgm:cxn modelId="{18C013A2-49DF-45DC-9867-B4A277297062}" type="presParOf" srcId="{C7205E66-9483-4602-9901-3A16C73AD920}" destId="{B8B46FBA-54F2-42CA-AD15-6B31CD830EE3}" srcOrd="0" destOrd="0" presId="urn:microsoft.com/office/officeart/2011/layout/HexagonRadial"/>
    <dgm:cxn modelId="{1D207376-515A-4F4C-903D-885956BF52FC}" type="presParOf" srcId="{2C6223A2-F99F-450C-AD29-8BAF91F785E2}" destId="{DC240A4A-64B9-465F-A514-BE76027855F6}" srcOrd="6" destOrd="0" presId="urn:microsoft.com/office/officeart/2011/layout/HexagonRadial"/>
    <dgm:cxn modelId="{824E3CB4-35BB-466C-889D-334B84097F9E}" type="presParOf" srcId="{2C6223A2-F99F-450C-AD29-8BAF91F785E2}" destId="{E8073CFA-DA85-43EC-90D4-E5986FA7296E}" srcOrd="7" destOrd="0" presId="urn:microsoft.com/office/officeart/2011/layout/HexagonRadial"/>
    <dgm:cxn modelId="{A4BFE02D-7AA8-4AD2-A960-1C129CE8C600}" type="presParOf" srcId="{E8073CFA-DA85-43EC-90D4-E5986FA7296E}" destId="{3AC41E74-EFCB-4C57-9228-930B75A4D809}" srcOrd="0" destOrd="0" presId="urn:microsoft.com/office/officeart/2011/layout/HexagonRadial"/>
    <dgm:cxn modelId="{7084F5AF-658D-49BD-A237-6BB3CF27A04F}" type="presParOf" srcId="{2C6223A2-F99F-450C-AD29-8BAF91F785E2}" destId="{1692DFB1-8CBB-429A-BB55-74718136758D}" srcOrd="8" destOrd="0" presId="urn:microsoft.com/office/officeart/2011/layout/HexagonRadial"/>
    <dgm:cxn modelId="{7684AA18-A424-4BAB-9F62-4D245941BFFA}" type="presParOf" srcId="{2C6223A2-F99F-450C-AD29-8BAF91F785E2}" destId="{74C09C6A-C6E3-43A4-BDA9-EDA38A14603D}" srcOrd="9" destOrd="0" presId="urn:microsoft.com/office/officeart/2011/layout/HexagonRadial"/>
    <dgm:cxn modelId="{F491FAD6-43C0-4C17-A70A-1145F535F76B}" type="presParOf" srcId="{74C09C6A-C6E3-43A4-BDA9-EDA38A14603D}" destId="{DA945248-D053-43C3-A467-6CC72805E528}" srcOrd="0" destOrd="0" presId="urn:microsoft.com/office/officeart/2011/layout/HexagonRadial"/>
    <dgm:cxn modelId="{919FF7F3-F8BD-4348-86CC-DF6D9E9861B2}" type="presParOf" srcId="{2C6223A2-F99F-450C-AD29-8BAF91F785E2}" destId="{2A98489D-4A1B-49D3-9CC7-F48AB0DDAFF7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58081-54B6-4FB1-B1BE-E21EF0B1731A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65C50C-1609-465A-AD85-0D0BE2BC180C}">
      <dgm:prSet/>
      <dgm:spPr/>
      <dgm:t>
        <a:bodyPr/>
        <a:lstStyle/>
        <a:p>
          <a:pPr rtl="0"/>
          <a:r>
            <a:rPr lang="en-US" dirty="0"/>
            <a:t>Experiment with mentioned products data to study the model efficiency and computational performance with assortments of different sizes. </a:t>
          </a:r>
        </a:p>
      </dgm:t>
    </dgm:pt>
    <dgm:pt modelId="{800F4DD0-AB87-4C88-921E-7D439B013A3F}" type="parTrans" cxnId="{FFB757D8-B74A-4D83-9AE3-A75BEC47FD4C}">
      <dgm:prSet/>
      <dgm:spPr/>
      <dgm:t>
        <a:bodyPr/>
        <a:lstStyle/>
        <a:p>
          <a:endParaRPr lang="en-US"/>
        </a:p>
      </dgm:t>
    </dgm:pt>
    <dgm:pt modelId="{697CDBD4-50A6-4C96-8F10-6E21356BF31A}" type="sibTrans" cxnId="{FFB757D8-B74A-4D83-9AE3-A75BEC47FD4C}">
      <dgm:prSet/>
      <dgm:spPr/>
      <dgm:t>
        <a:bodyPr/>
        <a:lstStyle/>
        <a:p>
          <a:endParaRPr lang="en-US"/>
        </a:p>
      </dgm:t>
    </dgm:pt>
    <dgm:pt modelId="{2F9C94F5-9697-400E-99FD-53E89F1640D5}" type="pres">
      <dgm:prSet presAssocID="{45558081-54B6-4FB1-B1BE-E21EF0B1731A}" presName="linear" presStyleCnt="0">
        <dgm:presLayoutVars>
          <dgm:animLvl val="lvl"/>
          <dgm:resizeHandles val="exact"/>
        </dgm:presLayoutVars>
      </dgm:prSet>
      <dgm:spPr/>
    </dgm:pt>
    <dgm:pt modelId="{24AFE5E8-D062-4397-AD02-343D494C9640}" type="pres">
      <dgm:prSet presAssocID="{7B65C50C-1609-465A-AD85-0D0BE2BC180C}" presName="parentText" presStyleLbl="node1" presStyleIdx="0" presStyleCnt="1" custLinFactNeighborX="-15124" custLinFactNeighborY="771">
        <dgm:presLayoutVars>
          <dgm:chMax val="0"/>
          <dgm:bulletEnabled val="1"/>
        </dgm:presLayoutVars>
      </dgm:prSet>
      <dgm:spPr/>
    </dgm:pt>
  </dgm:ptLst>
  <dgm:cxnLst>
    <dgm:cxn modelId="{42194237-68B5-4DED-9BBC-F17BBCF97A70}" type="presOf" srcId="{45558081-54B6-4FB1-B1BE-E21EF0B1731A}" destId="{2F9C94F5-9697-400E-99FD-53E89F1640D5}" srcOrd="0" destOrd="0" presId="urn:microsoft.com/office/officeart/2005/8/layout/vList2"/>
    <dgm:cxn modelId="{935CA1C3-A748-455A-8737-D64DE2319F64}" type="presOf" srcId="{7B65C50C-1609-465A-AD85-0D0BE2BC180C}" destId="{24AFE5E8-D062-4397-AD02-343D494C9640}" srcOrd="0" destOrd="0" presId="urn:microsoft.com/office/officeart/2005/8/layout/vList2"/>
    <dgm:cxn modelId="{FFB757D8-B74A-4D83-9AE3-A75BEC47FD4C}" srcId="{45558081-54B6-4FB1-B1BE-E21EF0B1731A}" destId="{7B65C50C-1609-465A-AD85-0D0BE2BC180C}" srcOrd="0" destOrd="0" parTransId="{800F4DD0-AB87-4C88-921E-7D439B013A3F}" sibTransId="{697CDBD4-50A6-4C96-8F10-6E21356BF31A}"/>
    <dgm:cxn modelId="{A4C7503C-8FA9-4123-A09A-84B997636352}" type="presParOf" srcId="{2F9C94F5-9697-400E-99FD-53E89F1640D5}" destId="{24AFE5E8-D062-4397-AD02-343D494C96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62BB9C-3534-47DC-9EC0-E455E2F560BF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655A2A-743B-4344-ADE4-ABA81C9420C5}">
      <dgm:prSet/>
      <dgm:spPr/>
      <dgm:t>
        <a:bodyPr/>
        <a:lstStyle/>
        <a:p>
          <a:pPr rtl="0"/>
          <a:r>
            <a:rPr lang="en-US" dirty="0"/>
            <a:t>Experiment to study the model effectiveness in terms of assortment learning-used MNIST dataset</a:t>
          </a:r>
        </a:p>
      </dgm:t>
    </dgm:pt>
    <dgm:pt modelId="{DE8E233A-F22C-4177-B07A-88623806B2C3}" type="parTrans" cxnId="{15B72807-13B8-4170-8AED-2D969CCCBDE8}">
      <dgm:prSet/>
      <dgm:spPr/>
      <dgm:t>
        <a:bodyPr/>
        <a:lstStyle/>
        <a:p>
          <a:endParaRPr lang="en-US"/>
        </a:p>
      </dgm:t>
    </dgm:pt>
    <dgm:pt modelId="{ACDCC411-C54C-4C6E-8ECC-6B7448E0E152}" type="sibTrans" cxnId="{15B72807-13B8-4170-8AED-2D969CCCBDE8}">
      <dgm:prSet/>
      <dgm:spPr/>
      <dgm:t>
        <a:bodyPr/>
        <a:lstStyle/>
        <a:p>
          <a:endParaRPr lang="en-US"/>
        </a:p>
      </dgm:t>
    </dgm:pt>
    <dgm:pt modelId="{A4691D31-6B4F-411D-9911-33CBBB7E58DE}" type="pres">
      <dgm:prSet presAssocID="{E062BB9C-3534-47DC-9EC0-E455E2F560BF}" presName="linear" presStyleCnt="0">
        <dgm:presLayoutVars>
          <dgm:animLvl val="lvl"/>
          <dgm:resizeHandles val="exact"/>
        </dgm:presLayoutVars>
      </dgm:prSet>
      <dgm:spPr/>
    </dgm:pt>
    <dgm:pt modelId="{470692DA-B5BC-4663-8A1C-7C20193B059C}" type="pres">
      <dgm:prSet presAssocID="{F7655A2A-743B-4344-ADE4-ABA81C9420C5}" presName="parentText" presStyleLbl="node1" presStyleIdx="0" presStyleCnt="1" custScaleY="101835">
        <dgm:presLayoutVars>
          <dgm:chMax val="0"/>
          <dgm:bulletEnabled val="1"/>
        </dgm:presLayoutVars>
      </dgm:prSet>
      <dgm:spPr/>
    </dgm:pt>
  </dgm:ptLst>
  <dgm:cxnLst>
    <dgm:cxn modelId="{15B72807-13B8-4170-8AED-2D969CCCBDE8}" srcId="{E062BB9C-3534-47DC-9EC0-E455E2F560BF}" destId="{F7655A2A-743B-4344-ADE4-ABA81C9420C5}" srcOrd="0" destOrd="0" parTransId="{DE8E233A-F22C-4177-B07A-88623806B2C3}" sibTransId="{ACDCC411-C54C-4C6E-8ECC-6B7448E0E152}"/>
    <dgm:cxn modelId="{7E3FA0DB-40FE-4493-8439-13C38320F11D}" type="presOf" srcId="{F7655A2A-743B-4344-ADE4-ABA81C9420C5}" destId="{470692DA-B5BC-4663-8A1C-7C20193B059C}" srcOrd="0" destOrd="0" presId="urn:microsoft.com/office/officeart/2005/8/layout/vList2"/>
    <dgm:cxn modelId="{017C96F6-19EA-405C-85B1-A2344E90EBDC}" type="presOf" srcId="{E062BB9C-3534-47DC-9EC0-E455E2F560BF}" destId="{A4691D31-6B4F-411D-9911-33CBBB7E58DE}" srcOrd="0" destOrd="0" presId="urn:microsoft.com/office/officeart/2005/8/layout/vList2"/>
    <dgm:cxn modelId="{A6E269CF-808C-48C7-B273-9FE0CF93CB33}" type="presParOf" srcId="{A4691D31-6B4F-411D-9911-33CBBB7E58DE}" destId="{470692DA-B5BC-4663-8A1C-7C20193B05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0525BE-D864-45AF-8B8E-E50144075DB3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AD82CFA-1142-4FA5-A0C7-3958670C5D5B}">
      <dgm:prSet/>
      <dgm:spPr/>
      <dgm:t>
        <a:bodyPr/>
        <a:lstStyle/>
        <a:p>
          <a:pPr rtl="0"/>
          <a:r>
            <a:rPr lang="en-US" dirty="0"/>
            <a:t>Training parameters:</a:t>
          </a:r>
        </a:p>
      </dgm:t>
    </dgm:pt>
    <dgm:pt modelId="{CD71C4A0-E708-47D8-84D2-D8F53088431C}" type="parTrans" cxnId="{78640210-9CF7-4D0A-9DEC-7EACA29613FE}">
      <dgm:prSet/>
      <dgm:spPr/>
      <dgm:t>
        <a:bodyPr/>
        <a:lstStyle/>
        <a:p>
          <a:endParaRPr lang="en-US"/>
        </a:p>
      </dgm:t>
    </dgm:pt>
    <dgm:pt modelId="{F2C0F10A-166C-44E4-94DB-A686D1C8B232}" type="sibTrans" cxnId="{78640210-9CF7-4D0A-9DEC-7EACA29613FE}">
      <dgm:prSet/>
      <dgm:spPr/>
      <dgm:t>
        <a:bodyPr/>
        <a:lstStyle/>
        <a:p>
          <a:endParaRPr lang="en-US"/>
        </a:p>
      </dgm:t>
    </dgm:pt>
    <dgm:pt modelId="{96B0304C-6B8F-4DAF-B7AA-6E6A5F6A832B}">
      <dgm:prSet/>
      <dgm:spPr/>
      <dgm:t>
        <a:bodyPr/>
        <a:lstStyle/>
        <a:p>
          <a:pPr rtl="0"/>
          <a:r>
            <a:rPr lang="en-US" dirty="0"/>
            <a:t>Vocabulary size:92354</a:t>
          </a:r>
        </a:p>
      </dgm:t>
    </dgm:pt>
    <dgm:pt modelId="{5C5C768A-0E68-4E83-A3E0-395A65DEEFC0}" type="parTrans" cxnId="{0160A51C-7373-4DC1-9159-29C9FD756FBF}">
      <dgm:prSet/>
      <dgm:spPr/>
      <dgm:t>
        <a:bodyPr/>
        <a:lstStyle/>
        <a:p>
          <a:endParaRPr lang="en-US"/>
        </a:p>
      </dgm:t>
    </dgm:pt>
    <dgm:pt modelId="{7C979CA8-0DB4-4BDF-AEAC-8527B35D8D59}" type="sibTrans" cxnId="{0160A51C-7373-4DC1-9159-29C9FD756FBF}">
      <dgm:prSet/>
      <dgm:spPr/>
      <dgm:t>
        <a:bodyPr/>
        <a:lstStyle/>
        <a:p>
          <a:endParaRPr lang="en-US"/>
        </a:p>
      </dgm:t>
    </dgm:pt>
    <dgm:pt modelId="{6A5FDE49-07ED-4936-AF63-603F1DC4D57A}">
      <dgm:prSet/>
      <dgm:spPr/>
      <dgm:t>
        <a:bodyPr/>
        <a:lstStyle/>
        <a:p>
          <a:pPr rtl="0"/>
          <a:r>
            <a:rPr lang="en-US" dirty="0"/>
            <a:t>#self attention layers:4</a:t>
          </a:r>
        </a:p>
      </dgm:t>
    </dgm:pt>
    <dgm:pt modelId="{8CB3C9D6-5147-4EC2-B665-2DF7CE75AF36}" type="parTrans" cxnId="{17DBC8E7-03D9-4AEF-9C36-361A1B0E2D57}">
      <dgm:prSet/>
      <dgm:spPr/>
      <dgm:t>
        <a:bodyPr/>
        <a:lstStyle/>
        <a:p>
          <a:endParaRPr lang="en-US"/>
        </a:p>
      </dgm:t>
    </dgm:pt>
    <dgm:pt modelId="{8266D0E8-D712-43FF-B885-6AADD17D9358}" type="sibTrans" cxnId="{17DBC8E7-03D9-4AEF-9C36-361A1B0E2D57}">
      <dgm:prSet/>
      <dgm:spPr/>
      <dgm:t>
        <a:bodyPr/>
        <a:lstStyle/>
        <a:p>
          <a:endParaRPr lang="en-US"/>
        </a:p>
      </dgm:t>
    </dgm:pt>
    <dgm:pt modelId="{16224E5C-D331-4235-839E-22BF4A5758BC}">
      <dgm:prSet/>
      <dgm:spPr/>
      <dgm:t>
        <a:bodyPr/>
        <a:lstStyle/>
        <a:p>
          <a:pPr rtl="0"/>
          <a:r>
            <a:rPr lang="en-US"/>
            <a:t>#epochs:15</a:t>
          </a:r>
        </a:p>
      </dgm:t>
    </dgm:pt>
    <dgm:pt modelId="{E735C13E-A173-4D5D-8F1D-BA85A96CA433}" type="parTrans" cxnId="{6D1196E5-4F01-4320-B8E2-80808451CD5A}">
      <dgm:prSet/>
      <dgm:spPr/>
      <dgm:t>
        <a:bodyPr/>
        <a:lstStyle/>
        <a:p>
          <a:endParaRPr lang="en-US"/>
        </a:p>
      </dgm:t>
    </dgm:pt>
    <dgm:pt modelId="{C79C3EAC-7BAF-4E86-813D-D6908D1972BE}" type="sibTrans" cxnId="{6D1196E5-4F01-4320-B8E2-80808451CD5A}">
      <dgm:prSet/>
      <dgm:spPr/>
      <dgm:t>
        <a:bodyPr/>
        <a:lstStyle/>
        <a:p>
          <a:endParaRPr lang="en-US"/>
        </a:p>
      </dgm:t>
    </dgm:pt>
    <dgm:pt modelId="{32AF4361-E991-4229-B9C5-3F623CCD31F6}">
      <dgm:prSet/>
      <dgm:spPr/>
      <dgm:t>
        <a:bodyPr/>
        <a:lstStyle/>
        <a:p>
          <a:pPr rtl="0"/>
          <a:r>
            <a:rPr lang="en-US"/>
            <a:t>#loss function:MSE</a:t>
          </a:r>
        </a:p>
      </dgm:t>
    </dgm:pt>
    <dgm:pt modelId="{02B2E931-B1AE-48E3-871A-629F332D21CA}" type="parTrans" cxnId="{7FC733C0-BA87-4958-B5DF-B49875066A94}">
      <dgm:prSet/>
      <dgm:spPr/>
      <dgm:t>
        <a:bodyPr/>
        <a:lstStyle/>
        <a:p>
          <a:endParaRPr lang="en-US"/>
        </a:p>
      </dgm:t>
    </dgm:pt>
    <dgm:pt modelId="{16A9A355-4AE7-457D-9321-6636E2EE32BA}" type="sibTrans" cxnId="{7FC733C0-BA87-4958-B5DF-B49875066A94}">
      <dgm:prSet/>
      <dgm:spPr/>
      <dgm:t>
        <a:bodyPr/>
        <a:lstStyle/>
        <a:p>
          <a:endParaRPr lang="en-US"/>
        </a:p>
      </dgm:t>
    </dgm:pt>
    <dgm:pt modelId="{5011B103-572B-484C-B38C-1ECE43D762EF}">
      <dgm:prSet/>
      <dgm:spPr/>
      <dgm:t>
        <a:bodyPr/>
        <a:lstStyle/>
        <a:p>
          <a:pPr rtl="0"/>
          <a:r>
            <a:rPr lang="en-US" dirty="0"/>
            <a:t>Embedding size:64</a:t>
          </a:r>
        </a:p>
      </dgm:t>
    </dgm:pt>
    <dgm:pt modelId="{2AF3574E-CE82-4CB3-9F48-223EE11DBA93}" type="sibTrans" cxnId="{C03FD02A-64AF-42EA-9AC9-BC0570623145}">
      <dgm:prSet/>
      <dgm:spPr/>
      <dgm:t>
        <a:bodyPr/>
        <a:lstStyle/>
        <a:p>
          <a:endParaRPr lang="en-US"/>
        </a:p>
      </dgm:t>
    </dgm:pt>
    <dgm:pt modelId="{45EDDD85-65F0-4A50-AE71-64D33D72DA4E}" type="parTrans" cxnId="{C03FD02A-64AF-42EA-9AC9-BC0570623145}">
      <dgm:prSet/>
      <dgm:spPr/>
      <dgm:t>
        <a:bodyPr/>
        <a:lstStyle/>
        <a:p>
          <a:endParaRPr lang="en-US"/>
        </a:p>
      </dgm:t>
    </dgm:pt>
    <dgm:pt modelId="{EF717298-E9F9-4770-8E7D-C4E8F3C08C72}" type="pres">
      <dgm:prSet presAssocID="{370525BE-D864-45AF-8B8E-E50144075D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2C299F-189D-4C4C-9127-BED867DABAE0}" type="pres">
      <dgm:prSet presAssocID="{DAD82CFA-1142-4FA5-A0C7-3958670C5D5B}" presName="hierRoot1" presStyleCnt="0">
        <dgm:presLayoutVars>
          <dgm:hierBranch val="init"/>
        </dgm:presLayoutVars>
      </dgm:prSet>
      <dgm:spPr/>
    </dgm:pt>
    <dgm:pt modelId="{E638B6E6-5785-4989-A98C-F4813BF71BB2}" type="pres">
      <dgm:prSet presAssocID="{DAD82CFA-1142-4FA5-A0C7-3958670C5D5B}" presName="rootComposite1" presStyleCnt="0"/>
      <dgm:spPr/>
    </dgm:pt>
    <dgm:pt modelId="{AAEC02D0-34BC-42E2-957E-296816C7E211}" type="pres">
      <dgm:prSet presAssocID="{DAD82CFA-1142-4FA5-A0C7-3958670C5D5B}" presName="rootText1" presStyleLbl="node0" presStyleIdx="0" presStyleCnt="1">
        <dgm:presLayoutVars>
          <dgm:chPref val="3"/>
        </dgm:presLayoutVars>
      </dgm:prSet>
      <dgm:spPr/>
    </dgm:pt>
    <dgm:pt modelId="{DF330AF3-6575-4ABB-8DFE-202FC2061E45}" type="pres">
      <dgm:prSet presAssocID="{DAD82CFA-1142-4FA5-A0C7-3958670C5D5B}" presName="rootConnector1" presStyleLbl="node1" presStyleIdx="0" presStyleCnt="0"/>
      <dgm:spPr/>
    </dgm:pt>
    <dgm:pt modelId="{ECEA08A3-8180-4C6D-9996-F6C8949A57A7}" type="pres">
      <dgm:prSet presAssocID="{DAD82CFA-1142-4FA5-A0C7-3958670C5D5B}" presName="hierChild2" presStyleCnt="0"/>
      <dgm:spPr/>
    </dgm:pt>
    <dgm:pt modelId="{000F5727-7663-42F6-B4A3-017F87F96D06}" type="pres">
      <dgm:prSet presAssocID="{5C5C768A-0E68-4E83-A3E0-395A65DEEFC0}" presName="Name37" presStyleLbl="parChTrans1D2" presStyleIdx="0" presStyleCnt="5"/>
      <dgm:spPr/>
    </dgm:pt>
    <dgm:pt modelId="{676397B1-D092-4DF1-940A-A50CC1CD2EEC}" type="pres">
      <dgm:prSet presAssocID="{96B0304C-6B8F-4DAF-B7AA-6E6A5F6A832B}" presName="hierRoot2" presStyleCnt="0">
        <dgm:presLayoutVars>
          <dgm:hierBranch val="init"/>
        </dgm:presLayoutVars>
      </dgm:prSet>
      <dgm:spPr/>
    </dgm:pt>
    <dgm:pt modelId="{247D20D5-43DE-4948-A82D-AD64A12F404E}" type="pres">
      <dgm:prSet presAssocID="{96B0304C-6B8F-4DAF-B7AA-6E6A5F6A832B}" presName="rootComposite" presStyleCnt="0"/>
      <dgm:spPr/>
    </dgm:pt>
    <dgm:pt modelId="{2C21646C-AAFC-4234-AD0A-A89E78124AD6}" type="pres">
      <dgm:prSet presAssocID="{96B0304C-6B8F-4DAF-B7AA-6E6A5F6A832B}" presName="rootText" presStyleLbl="node2" presStyleIdx="0" presStyleCnt="5">
        <dgm:presLayoutVars>
          <dgm:chPref val="3"/>
        </dgm:presLayoutVars>
      </dgm:prSet>
      <dgm:spPr/>
    </dgm:pt>
    <dgm:pt modelId="{8852060C-D9ED-4994-9DBD-9F81A8AEB0A9}" type="pres">
      <dgm:prSet presAssocID="{96B0304C-6B8F-4DAF-B7AA-6E6A5F6A832B}" presName="rootConnector" presStyleLbl="node2" presStyleIdx="0" presStyleCnt="5"/>
      <dgm:spPr/>
    </dgm:pt>
    <dgm:pt modelId="{5BDFA740-8F0A-4770-905A-8F1E3825B7EA}" type="pres">
      <dgm:prSet presAssocID="{96B0304C-6B8F-4DAF-B7AA-6E6A5F6A832B}" presName="hierChild4" presStyleCnt="0"/>
      <dgm:spPr/>
    </dgm:pt>
    <dgm:pt modelId="{5EF2ECC5-9177-494B-AA1A-C6BADC2593F4}" type="pres">
      <dgm:prSet presAssocID="{96B0304C-6B8F-4DAF-B7AA-6E6A5F6A832B}" presName="hierChild5" presStyleCnt="0"/>
      <dgm:spPr/>
    </dgm:pt>
    <dgm:pt modelId="{1D9DDABB-881E-440B-93B2-D142FCFCFA34}" type="pres">
      <dgm:prSet presAssocID="{45EDDD85-65F0-4A50-AE71-64D33D72DA4E}" presName="Name37" presStyleLbl="parChTrans1D2" presStyleIdx="1" presStyleCnt="5"/>
      <dgm:spPr/>
    </dgm:pt>
    <dgm:pt modelId="{E0714499-610A-4AC3-B9F1-5BF3D6FF4A24}" type="pres">
      <dgm:prSet presAssocID="{5011B103-572B-484C-B38C-1ECE43D762EF}" presName="hierRoot2" presStyleCnt="0">
        <dgm:presLayoutVars>
          <dgm:hierBranch val="init"/>
        </dgm:presLayoutVars>
      </dgm:prSet>
      <dgm:spPr/>
    </dgm:pt>
    <dgm:pt modelId="{E72D51FF-387C-4D5D-B710-C649C6046A18}" type="pres">
      <dgm:prSet presAssocID="{5011B103-572B-484C-B38C-1ECE43D762EF}" presName="rootComposite" presStyleCnt="0"/>
      <dgm:spPr/>
    </dgm:pt>
    <dgm:pt modelId="{8F47A0CC-CC85-4CEA-93AE-B1D15F974044}" type="pres">
      <dgm:prSet presAssocID="{5011B103-572B-484C-B38C-1ECE43D762EF}" presName="rootText" presStyleLbl="node2" presStyleIdx="1" presStyleCnt="5">
        <dgm:presLayoutVars>
          <dgm:chPref val="3"/>
        </dgm:presLayoutVars>
      </dgm:prSet>
      <dgm:spPr/>
    </dgm:pt>
    <dgm:pt modelId="{1FA9C719-F226-454F-9F14-93D9E5B85B07}" type="pres">
      <dgm:prSet presAssocID="{5011B103-572B-484C-B38C-1ECE43D762EF}" presName="rootConnector" presStyleLbl="node2" presStyleIdx="1" presStyleCnt="5"/>
      <dgm:spPr/>
    </dgm:pt>
    <dgm:pt modelId="{7F11C4DD-64DA-4B4D-BF17-6AB472D39727}" type="pres">
      <dgm:prSet presAssocID="{5011B103-572B-484C-B38C-1ECE43D762EF}" presName="hierChild4" presStyleCnt="0"/>
      <dgm:spPr/>
    </dgm:pt>
    <dgm:pt modelId="{C121B69D-5B0E-4754-B953-7FD1C93C9A25}" type="pres">
      <dgm:prSet presAssocID="{5011B103-572B-484C-B38C-1ECE43D762EF}" presName="hierChild5" presStyleCnt="0"/>
      <dgm:spPr/>
    </dgm:pt>
    <dgm:pt modelId="{33DF2275-D511-477A-B887-121788AD7F9D}" type="pres">
      <dgm:prSet presAssocID="{8CB3C9D6-5147-4EC2-B665-2DF7CE75AF36}" presName="Name37" presStyleLbl="parChTrans1D2" presStyleIdx="2" presStyleCnt="5"/>
      <dgm:spPr/>
    </dgm:pt>
    <dgm:pt modelId="{12C68735-9C4B-4469-A1AC-C27D90ADB697}" type="pres">
      <dgm:prSet presAssocID="{6A5FDE49-07ED-4936-AF63-603F1DC4D57A}" presName="hierRoot2" presStyleCnt="0">
        <dgm:presLayoutVars>
          <dgm:hierBranch val="init"/>
        </dgm:presLayoutVars>
      </dgm:prSet>
      <dgm:spPr/>
    </dgm:pt>
    <dgm:pt modelId="{630E7CE1-DAD7-4146-85FD-164A22C5B386}" type="pres">
      <dgm:prSet presAssocID="{6A5FDE49-07ED-4936-AF63-603F1DC4D57A}" presName="rootComposite" presStyleCnt="0"/>
      <dgm:spPr/>
    </dgm:pt>
    <dgm:pt modelId="{81AAF999-6BAE-4AF5-BFA6-625C8FB9BF89}" type="pres">
      <dgm:prSet presAssocID="{6A5FDE49-07ED-4936-AF63-603F1DC4D57A}" presName="rootText" presStyleLbl="node2" presStyleIdx="2" presStyleCnt="5">
        <dgm:presLayoutVars>
          <dgm:chPref val="3"/>
        </dgm:presLayoutVars>
      </dgm:prSet>
      <dgm:spPr/>
    </dgm:pt>
    <dgm:pt modelId="{30087ECC-9E12-4572-B695-048C9759C1C8}" type="pres">
      <dgm:prSet presAssocID="{6A5FDE49-07ED-4936-AF63-603F1DC4D57A}" presName="rootConnector" presStyleLbl="node2" presStyleIdx="2" presStyleCnt="5"/>
      <dgm:spPr/>
    </dgm:pt>
    <dgm:pt modelId="{D9E3420A-1C7A-4F8B-B058-8E7B4F6EE8BA}" type="pres">
      <dgm:prSet presAssocID="{6A5FDE49-07ED-4936-AF63-603F1DC4D57A}" presName="hierChild4" presStyleCnt="0"/>
      <dgm:spPr/>
    </dgm:pt>
    <dgm:pt modelId="{8EB45364-4A2A-470D-82E5-63BA60B8CD21}" type="pres">
      <dgm:prSet presAssocID="{6A5FDE49-07ED-4936-AF63-603F1DC4D57A}" presName="hierChild5" presStyleCnt="0"/>
      <dgm:spPr/>
    </dgm:pt>
    <dgm:pt modelId="{E82041C3-2AC2-4E86-AA3A-010F25175BD1}" type="pres">
      <dgm:prSet presAssocID="{E735C13E-A173-4D5D-8F1D-BA85A96CA433}" presName="Name37" presStyleLbl="parChTrans1D2" presStyleIdx="3" presStyleCnt="5"/>
      <dgm:spPr/>
    </dgm:pt>
    <dgm:pt modelId="{9F9249E8-95D2-485B-A4F7-EBE796F1E175}" type="pres">
      <dgm:prSet presAssocID="{16224E5C-D331-4235-839E-22BF4A5758BC}" presName="hierRoot2" presStyleCnt="0">
        <dgm:presLayoutVars>
          <dgm:hierBranch val="init"/>
        </dgm:presLayoutVars>
      </dgm:prSet>
      <dgm:spPr/>
    </dgm:pt>
    <dgm:pt modelId="{6D12237F-5F35-40CE-906C-F9224102DB81}" type="pres">
      <dgm:prSet presAssocID="{16224E5C-D331-4235-839E-22BF4A5758BC}" presName="rootComposite" presStyleCnt="0"/>
      <dgm:spPr/>
    </dgm:pt>
    <dgm:pt modelId="{AA5CAF5E-02BC-45BD-BD00-85D900A8A73B}" type="pres">
      <dgm:prSet presAssocID="{16224E5C-D331-4235-839E-22BF4A5758BC}" presName="rootText" presStyleLbl="node2" presStyleIdx="3" presStyleCnt="5">
        <dgm:presLayoutVars>
          <dgm:chPref val="3"/>
        </dgm:presLayoutVars>
      </dgm:prSet>
      <dgm:spPr/>
    </dgm:pt>
    <dgm:pt modelId="{FAA4C122-DC6F-45E8-808B-1461663689CD}" type="pres">
      <dgm:prSet presAssocID="{16224E5C-D331-4235-839E-22BF4A5758BC}" presName="rootConnector" presStyleLbl="node2" presStyleIdx="3" presStyleCnt="5"/>
      <dgm:spPr/>
    </dgm:pt>
    <dgm:pt modelId="{B96D5445-E608-4D6A-AE82-8C19486FFBC7}" type="pres">
      <dgm:prSet presAssocID="{16224E5C-D331-4235-839E-22BF4A5758BC}" presName="hierChild4" presStyleCnt="0"/>
      <dgm:spPr/>
    </dgm:pt>
    <dgm:pt modelId="{089BCDC4-141B-4EBE-AD77-8ED56014E200}" type="pres">
      <dgm:prSet presAssocID="{16224E5C-D331-4235-839E-22BF4A5758BC}" presName="hierChild5" presStyleCnt="0"/>
      <dgm:spPr/>
    </dgm:pt>
    <dgm:pt modelId="{005D5C59-0D58-48C4-B2B2-9AA75FF5B560}" type="pres">
      <dgm:prSet presAssocID="{02B2E931-B1AE-48E3-871A-629F332D21CA}" presName="Name37" presStyleLbl="parChTrans1D2" presStyleIdx="4" presStyleCnt="5"/>
      <dgm:spPr/>
    </dgm:pt>
    <dgm:pt modelId="{01AAECFA-2F26-4865-8C90-78FE74732CA6}" type="pres">
      <dgm:prSet presAssocID="{32AF4361-E991-4229-B9C5-3F623CCD31F6}" presName="hierRoot2" presStyleCnt="0">
        <dgm:presLayoutVars>
          <dgm:hierBranch val="init"/>
        </dgm:presLayoutVars>
      </dgm:prSet>
      <dgm:spPr/>
    </dgm:pt>
    <dgm:pt modelId="{7F8430F4-3E1D-4C4D-9E72-8FE92D0F9D99}" type="pres">
      <dgm:prSet presAssocID="{32AF4361-E991-4229-B9C5-3F623CCD31F6}" presName="rootComposite" presStyleCnt="0"/>
      <dgm:spPr/>
    </dgm:pt>
    <dgm:pt modelId="{FA3B7904-A3D5-4B31-954A-0A438B526450}" type="pres">
      <dgm:prSet presAssocID="{32AF4361-E991-4229-B9C5-3F623CCD31F6}" presName="rootText" presStyleLbl="node2" presStyleIdx="4" presStyleCnt="5">
        <dgm:presLayoutVars>
          <dgm:chPref val="3"/>
        </dgm:presLayoutVars>
      </dgm:prSet>
      <dgm:spPr/>
    </dgm:pt>
    <dgm:pt modelId="{0DCF1C3E-5302-46FA-A5C7-9AF4DBD49867}" type="pres">
      <dgm:prSet presAssocID="{32AF4361-E991-4229-B9C5-3F623CCD31F6}" presName="rootConnector" presStyleLbl="node2" presStyleIdx="4" presStyleCnt="5"/>
      <dgm:spPr/>
    </dgm:pt>
    <dgm:pt modelId="{A469E23D-8BB1-4C70-9142-502B7DC3EC21}" type="pres">
      <dgm:prSet presAssocID="{32AF4361-E991-4229-B9C5-3F623CCD31F6}" presName="hierChild4" presStyleCnt="0"/>
      <dgm:spPr/>
    </dgm:pt>
    <dgm:pt modelId="{ED4949FA-74CF-4690-BC02-9FF6D62394B9}" type="pres">
      <dgm:prSet presAssocID="{32AF4361-E991-4229-B9C5-3F623CCD31F6}" presName="hierChild5" presStyleCnt="0"/>
      <dgm:spPr/>
    </dgm:pt>
    <dgm:pt modelId="{356D0CE7-9408-4600-8DDC-3E313D008E02}" type="pres">
      <dgm:prSet presAssocID="{DAD82CFA-1142-4FA5-A0C7-3958670C5D5B}" presName="hierChild3" presStyleCnt="0"/>
      <dgm:spPr/>
    </dgm:pt>
  </dgm:ptLst>
  <dgm:cxnLst>
    <dgm:cxn modelId="{C488DC0C-8794-403A-926A-5E66DE98F2C9}" type="presOf" srcId="{DAD82CFA-1142-4FA5-A0C7-3958670C5D5B}" destId="{AAEC02D0-34BC-42E2-957E-296816C7E211}" srcOrd="0" destOrd="0" presId="urn:microsoft.com/office/officeart/2005/8/layout/orgChart1"/>
    <dgm:cxn modelId="{78640210-9CF7-4D0A-9DEC-7EACA29613FE}" srcId="{370525BE-D864-45AF-8B8E-E50144075DB3}" destId="{DAD82CFA-1142-4FA5-A0C7-3958670C5D5B}" srcOrd="0" destOrd="0" parTransId="{CD71C4A0-E708-47D8-84D2-D8F53088431C}" sibTransId="{F2C0F10A-166C-44E4-94DB-A686D1C8B232}"/>
    <dgm:cxn modelId="{27839615-6228-4A75-A881-48B578DA790D}" type="presOf" srcId="{96B0304C-6B8F-4DAF-B7AA-6E6A5F6A832B}" destId="{8852060C-D9ED-4994-9DBD-9F81A8AEB0A9}" srcOrd="1" destOrd="0" presId="urn:microsoft.com/office/officeart/2005/8/layout/orgChart1"/>
    <dgm:cxn modelId="{0160A51C-7373-4DC1-9159-29C9FD756FBF}" srcId="{DAD82CFA-1142-4FA5-A0C7-3958670C5D5B}" destId="{96B0304C-6B8F-4DAF-B7AA-6E6A5F6A832B}" srcOrd="0" destOrd="0" parTransId="{5C5C768A-0E68-4E83-A3E0-395A65DEEFC0}" sibTransId="{7C979CA8-0DB4-4BDF-AEAC-8527B35D8D59}"/>
    <dgm:cxn modelId="{7E0F6723-8FE7-4C79-856F-AF48E424F0FF}" type="presOf" srcId="{E735C13E-A173-4D5D-8F1D-BA85A96CA433}" destId="{E82041C3-2AC2-4E86-AA3A-010F25175BD1}" srcOrd="0" destOrd="0" presId="urn:microsoft.com/office/officeart/2005/8/layout/orgChart1"/>
    <dgm:cxn modelId="{C03FD02A-64AF-42EA-9AC9-BC0570623145}" srcId="{DAD82CFA-1142-4FA5-A0C7-3958670C5D5B}" destId="{5011B103-572B-484C-B38C-1ECE43D762EF}" srcOrd="1" destOrd="0" parTransId="{45EDDD85-65F0-4A50-AE71-64D33D72DA4E}" sibTransId="{2AF3574E-CE82-4CB3-9F48-223EE11DBA93}"/>
    <dgm:cxn modelId="{ED64C931-802E-4B60-B6D8-D7AB13041961}" type="presOf" srcId="{16224E5C-D331-4235-839E-22BF4A5758BC}" destId="{AA5CAF5E-02BC-45BD-BD00-85D900A8A73B}" srcOrd="0" destOrd="0" presId="urn:microsoft.com/office/officeart/2005/8/layout/orgChart1"/>
    <dgm:cxn modelId="{2DFECD4C-48F8-4045-96BF-0D849035E2F4}" type="presOf" srcId="{32AF4361-E991-4229-B9C5-3F623CCD31F6}" destId="{FA3B7904-A3D5-4B31-954A-0A438B526450}" srcOrd="0" destOrd="0" presId="urn:microsoft.com/office/officeart/2005/8/layout/orgChart1"/>
    <dgm:cxn modelId="{EFAA335B-093B-4C7B-9590-7282A3B3F61D}" type="presOf" srcId="{6A5FDE49-07ED-4936-AF63-603F1DC4D57A}" destId="{81AAF999-6BAE-4AF5-BFA6-625C8FB9BF89}" srcOrd="0" destOrd="0" presId="urn:microsoft.com/office/officeart/2005/8/layout/orgChart1"/>
    <dgm:cxn modelId="{87FFA95B-F390-4BC9-954F-93AFC9B78606}" type="presOf" srcId="{8CB3C9D6-5147-4EC2-B665-2DF7CE75AF36}" destId="{33DF2275-D511-477A-B887-121788AD7F9D}" srcOrd="0" destOrd="0" presId="urn:microsoft.com/office/officeart/2005/8/layout/orgChart1"/>
    <dgm:cxn modelId="{BBA8DF5F-DAC0-48E5-9BA2-15E6B89B21E2}" type="presOf" srcId="{02B2E931-B1AE-48E3-871A-629F332D21CA}" destId="{005D5C59-0D58-48C4-B2B2-9AA75FF5B560}" srcOrd="0" destOrd="0" presId="urn:microsoft.com/office/officeart/2005/8/layout/orgChart1"/>
    <dgm:cxn modelId="{F0E7D477-3BCA-48C7-B37F-2835C83B93F6}" type="presOf" srcId="{5011B103-572B-484C-B38C-1ECE43D762EF}" destId="{1FA9C719-F226-454F-9F14-93D9E5B85B07}" srcOrd="1" destOrd="0" presId="urn:microsoft.com/office/officeart/2005/8/layout/orgChart1"/>
    <dgm:cxn modelId="{4B85C289-72B0-465B-AE53-4860CBE72420}" type="presOf" srcId="{32AF4361-E991-4229-B9C5-3F623CCD31F6}" destId="{0DCF1C3E-5302-46FA-A5C7-9AF4DBD49867}" srcOrd="1" destOrd="0" presId="urn:microsoft.com/office/officeart/2005/8/layout/orgChart1"/>
    <dgm:cxn modelId="{17B10990-1CEF-4AE9-88B6-52A413D860F5}" type="presOf" srcId="{DAD82CFA-1142-4FA5-A0C7-3958670C5D5B}" destId="{DF330AF3-6575-4ABB-8DFE-202FC2061E45}" srcOrd="1" destOrd="0" presId="urn:microsoft.com/office/officeart/2005/8/layout/orgChart1"/>
    <dgm:cxn modelId="{228DD998-93E6-4C49-8CAB-66AF7DD8C942}" type="presOf" srcId="{370525BE-D864-45AF-8B8E-E50144075DB3}" destId="{EF717298-E9F9-4770-8E7D-C4E8F3C08C72}" srcOrd="0" destOrd="0" presId="urn:microsoft.com/office/officeart/2005/8/layout/orgChart1"/>
    <dgm:cxn modelId="{5A8B949A-0972-4915-A90D-8DFC216E86B1}" type="presOf" srcId="{5C5C768A-0E68-4E83-A3E0-395A65DEEFC0}" destId="{000F5727-7663-42F6-B4A3-017F87F96D06}" srcOrd="0" destOrd="0" presId="urn:microsoft.com/office/officeart/2005/8/layout/orgChart1"/>
    <dgm:cxn modelId="{85D455B9-A35C-469A-B7E6-0041DF9AED66}" type="presOf" srcId="{5011B103-572B-484C-B38C-1ECE43D762EF}" destId="{8F47A0CC-CC85-4CEA-93AE-B1D15F974044}" srcOrd="0" destOrd="0" presId="urn:microsoft.com/office/officeart/2005/8/layout/orgChart1"/>
    <dgm:cxn modelId="{9F2DA7B9-4A10-4C2C-BFEE-5291E3B7040F}" type="presOf" srcId="{16224E5C-D331-4235-839E-22BF4A5758BC}" destId="{FAA4C122-DC6F-45E8-808B-1461663689CD}" srcOrd="1" destOrd="0" presId="urn:microsoft.com/office/officeart/2005/8/layout/orgChart1"/>
    <dgm:cxn modelId="{9C6675BC-7234-4995-A6DC-1A1D4CB42C2A}" type="presOf" srcId="{96B0304C-6B8F-4DAF-B7AA-6E6A5F6A832B}" destId="{2C21646C-AAFC-4234-AD0A-A89E78124AD6}" srcOrd="0" destOrd="0" presId="urn:microsoft.com/office/officeart/2005/8/layout/orgChart1"/>
    <dgm:cxn modelId="{7FC733C0-BA87-4958-B5DF-B49875066A94}" srcId="{DAD82CFA-1142-4FA5-A0C7-3958670C5D5B}" destId="{32AF4361-E991-4229-B9C5-3F623CCD31F6}" srcOrd="4" destOrd="0" parTransId="{02B2E931-B1AE-48E3-871A-629F332D21CA}" sibTransId="{16A9A355-4AE7-457D-9321-6636E2EE32BA}"/>
    <dgm:cxn modelId="{6D1196E5-4F01-4320-B8E2-80808451CD5A}" srcId="{DAD82CFA-1142-4FA5-A0C7-3958670C5D5B}" destId="{16224E5C-D331-4235-839E-22BF4A5758BC}" srcOrd="3" destOrd="0" parTransId="{E735C13E-A173-4D5D-8F1D-BA85A96CA433}" sibTransId="{C79C3EAC-7BAF-4E86-813D-D6908D1972BE}"/>
    <dgm:cxn modelId="{17DBC8E7-03D9-4AEF-9C36-361A1B0E2D57}" srcId="{DAD82CFA-1142-4FA5-A0C7-3958670C5D5B}" destId="{6A5FDE49-07ED-4936-AF63-603F1DC4D57A}" srcOrd="2" destOrd="0" parTransId="{8CB3C9D6-5147-4EC2-B665-2DF7CE75AF36}" sibTransId="{8266D0E8-D712-43FF-B885-6AADD17D9358}"/>
    <dgm:cxn modelId="{1849FBEA-D3D5-4BD5-93E7-A624980C8E2D}" type="presOf" srcId="{6A5FDE49-07ED-4936-AF63-603F1DC4D57A}" destId="{30087ECC-9E12-4572-B695-048C9759C1C8}" srcOrd="1" destOrd="0" presId="urn:microsoft.com/office/officeart/2005/8/layout/orgChart1"/>
    <dgm:cxn modelId="{59C5EDF2-F49D-4CE6-BBF6-95939273ABF9}" type="presOf" srcId="{45EDDD85-65F0-4A50-AE71-64D33D72DA4E}" destId="{1D9DDABB-881E-440B-93B2-D142FCFCFA34}" srcOrd="0" destOrd="0" presId="urn:microsoft.com/office/officeart/2005/8/layout/orgChart1"/>
    <dgm:cxn modelId="{53B1BAE9-2B74-4939-A0C5-1FD0E06C5193}" type="presParOf" srcId="{EF717298-E9F9-4770-8E7D-C4E8F3C08C72}" destId="{C52C299F-189D-4C4C-9127-BED867DABAE0}" srcOrd="0" destOrd="0" presId="urn:microsoft.com/office/officeart/2005/8/layout/orgChart1"/>
    <dgm:cxn modelId="{B35573EE-1F4B-402C-A7A3-3D98F8211614}" type="presParOf" srcId="{C52C299F-189D-4C4C-9127-BED867DABAE0}" destId="{E638B6E6-5785-4989-A98C-F4813BF71BB2}" srcOrd="0" destOrd="0" presId="urn:microsoft.com/office/officeart/2005/8/layout/orgChart1"/>
    <dgm:cxn modelId="{28BBD883-EF63-4AE0-82D0-118AC4FE79A1}" type="presParOf" srcId="{E638B6E6-5785-4989-A98C-F4813BF71BB2}" destId="{AAEC02D0-34BC-42E2-957E-296816C7E211}" srcOrd="0" destOrd="0" presId="urn:microsoft.com/office/officeart/2005/8/layout/orgChart1"/>
    <dgm:cxn modelId="{84B6429C-2779-4505-B733-94A270BEBCF8}" type="presParOf" srcId="{E638B6E6-5785-4989-A98C-F4813BF71BB2}" destId="{DF330AF3-6575-4ABB-8DFE-202FC2061E45}" srcOrd="1" destOrd="0" presId="urn:microsoft.com/office/officeart/2005/8/layout/orgChart1"/>
    <dgm:cxn modelId="{6440FF2D-920C-437D-8513-9C7F733DA1F8}" type="presParOf" srcId="{C52C299F-189D-4C4C-9127-BED867DABAE0}" destId="{ECEA08A3-8180-4C6D-9996-F6C8949A57A7}" srcOrd="1" destOrd="0" presId="urn:microsoft.com/office/officeart/2005/8/layout/orgChart1"/>
    <dgm:cxn modelId="{F90CDA89-FB78-433B-A611-D25F77F1F0F0}" type="presParOf" srcId="{ECEA08A3-8180-4C6D-9996-F6C8949A57A7}" destId="{000F5727-7663-42F6-B4A3-017F87F96D06}" srcOrd="0" destOrd="0" presId="urn:microsoft.com/office/officeart/2005/8/layout/orgChart1"/>
    <dgm:cxn modelId="{BC3B255F-67E3-4EEE-8B5D-BA2F43142BFE}" type="presParOf" srcId="{ECEA08A3-8180-4C6D-9996-F6C8949A57A7}" destId="{676397B1-D092-4DF1-940A-A50CC1CD2EEC}" srcOrd="1" destOrd="0" presId="urn:microsoft.com/office/officeart/2005/8/layout/orgChart1"/>
    <dgm:cxn modelId="{F71DE9F9-4C5F-4877-A719-3DBFD6FB0A5C}" type="presParOf" srcId="{676397B1-D092-4DF1-940A-A50CC1CD2EEC}" destId="{247D20D5-43DE-4948-A82D-AD64A12F404E}" srcOrd="0" destOrd="0" presId="urn:microsoft.com/office/officeart/2005/8/layout/orgChart1"/>
    <dgm:cxn modelId="{587A0FA6-6A02-4992-94B9-8A1502368D7F}" type="presParOf" srcId="{247D20D5-43DE-4948-A82D-AD64A12F404E}" destId="{2C21646C-AAFC-4234-AD0A-A89E78124AD6}" srcOrd="0" destOrd="0" presId="urn:microsoft.com/office/officeart/2005/8/layout/orgChart1"/>
    <dgm:cxn modelId="{7451911F-32AC-4FCE-8DEA-1B7CCD439A6F}" type="presParOf" srcId="{247D20D5-43DE-4948-A82D-AD64A12F404E}" destId="{8852060C-D9ED-4994-9DBD-9F81A8AEB0A9}" srcOrd="1" destOrd="0" presId="urn:microsoft.com/office/officeart/2005/8/layout/orgChart1"/>
    <dgm:cxn modelId="{DFE0FE9C-408B-48F6-89F0-AD32B4398372}" type="presParOf" srcId="{676397B1-D092-4DF1-940A-A50CC1CD2EEC}" destId="{5BDFA740-8F0A-4770-905A-8F1E3825B7EA}" srcOrd="1" destOrd="0" presId="urn:microsoft.com/office/officeart/2005/8/layout/orgChart1"/>
    <dgm:cxn modelId="{6EB51B04-9952-44DF-AFF9-AAF6A969B901}" type="presParOf" srcId="{676397B1-D092-4DF1-940A-A50CC1CD2EEC}" destId="{5EF2ECC5-9177-494B-AA1A-C6BADC2593F4}" srcOrd="2" destOrd="0" presId="urn:microsoft.com/office/officeart/2005/8/layout/orgChart1"/>
    <dgm:cxn modelId="{1407F142-A700-4958-97D2-F1F1BD7CB0C2}" type="presParOf" srcId="{ECEA08A3-8180-4C6D-9996-F6C8949A57A7}" destId="{1D9DDABB-881E-440B-93B2-D142FCFCFA34}" srcOrd="2" destOrd="0" presId="urn:microsoft.com/office/officeart/2005/8/layout/orgChart1"/>
    <dgm:cxn modelId="{DA4460C4-54CB-4FBD-ADDA-A38B32B8B9E1}" type="presParOf" srcId="{ECEA08A3-8180-4C6D-9996-F6C8949A57A7}" destId="{E0714499-610A-4AC3-B9F1-5BF3D6FF4A24}" srcOrd="3" destOrd="0" presId="urn:microsoft.com/office/officeart/2005/8/layout/orgChart1"/>
    <dgm:cxn modelId="{DCEA3D09-9319-4E94-B837-3B8F5E82329F}" type="presParOf" srcId="{E0714499-610A-4AC3-B9F1-5BF3D6FF4A24}" destId="{E72D51FF-387C-4D5D-B710-C649C6046A18}" srcOrd="0" destOrd="0" presId="urn:microsoft.com/office/officeart/2005/8/layout/orgChart1"/>
    <dgm:cxn modelId="{16EA6E16-097D-4137-B5E4-CDB960521F3B}" type="presParOf" srcId="{E72D51FF-387C-4D5D-B710-C649C6046A18}" destId="{8F47A0CC-CC85-4CEA-93AE-B1D15F974044}" srcOrd="0" destOrd="0" presId="urn:microsoft.com/office/officeart/2005/8/layout/orgChart1"/>
    <dgm:cxn modelId="{F8F18B84-8BE4-4E23-9517-242F2FD5482D}" type="presParOf" srcId="{E72D51FF-387C-4D5D-B710-C649C6046A18}" destId="{1FA9C719-F226-454F-9F14-93D9E5B85B07}" srcOrd="1" destOrd="0" presId="urn:microsoft.com/office/officeart/2005/8/layout/orgChart1"/>
    <dgm:cxn modelId="{75263D5D-833A-46A8-B08A-3B495CE091EA}" type="presParOf" srcId="{E0714499-610A-4AC3-B9F1-5BF3D6FF4A24}" destId="{7F11C4DD-64DA-4B4D-BF17-6AB472D39727}" srcOrd="1" destOrd="0" presId="urn:microsoft.com/office/officeart/2005/8/layout/orgChart1"/>
    <dgm:cxn modelId="{4152CB8E-CA3A-4244-986E-42139BCD756B}" type="presParOf" srcId="{E0714499-610A-4AC3-B9F1-5BF3D6FF4A24}" destId="{C121B69D-5B0E-4754-B953-7FD1C93C9A25}" srcOrd="2" destOrd="0" presId="urn:microsoft.com/office/officeart/2005/8/layout/orgChart1"/>
    <dgm:cxn modelId="{3F0D1B47-B321-4351-828E-43D694DF2323}" type="presParOf" srcId="{ECEA08A3-8180-4C6D-9996-F6C8949A57A7}" destId="{33DF2275-D511-477A-B887-121788AD7F9D}" srcOrd="4" destOrd="0" presId="urn:microsoft.com/office/officeart/2005/8/layout/orgChart1"/>
    <dgm:cxn modelId="{E3658787-3528-4E96-9875-6840423E76AA}" type="presParOf" srcId="{ECEA08A3-8180-4C6D-9996-F6C8949A57A7}" destId="{12C68735-9C4B-4469-A1AC-C27D90ADB697}" srcOrd="5" destOrd="0" presId="urn:microsoft.com/office/officeart/2005/8/layout/orgChart1"/>
    <dgm:cxn modelId="{97D9AA02-D67D-43DE-9345-E2DD2E22DC83}" type="presParOf" srcId="{12C68735-9C4B-4469-A1AC-C27D90ADB697}" destId="{630E7CE1-DAD7-4146-85FD-164A22C5B386}" srcOrd="0" destOrd="0" presId="urn:microsoft.com/office/officeart/2005/8/layout/orgChart1"/>
    <dgm:cxn modelId="{FDC77ADA-C48E-4A93-AB01-C7E30C2054A0}" type="presParOf" srcId="{630E7CE1-DAD7-4146-85FD-164A22C5B386}" destId="{81AAF999-6BAE-4AF5-BFA6-625C8FB9BF89}" srcOrd="0" destOrd="0" presId="urn:microsoft.com/office/officeart/2005/8/layout/orgChart1"/>
    <dgm:cxn modelId="{8C52CD6C-0472-49A1-B299-280E86801234}" type="presParOf" srcId="{630E7CE1-DAD7-4146-85FD-164A22C5B386}" destId="{30087ECC-9E12-4572-B695-048C9759C1C8}" srcOrd="1" destOrd="0" presId="urn:microsoft.com/office/officeart/2005/8/layout/orgChart1"/>
    <dgm:cxn modelId="{3EBAEF58-FB14-43EE-A7F7-671634F26C06}" type="presParOf" srcId="{12C68735-9C4B-4469-A1AC-C27D90ADB697}" destId="{D9E3420A-1C7A-4F8B-B058-8E7B4F6EE8BA}" srcOrd="1" destOrd="0" presId="urn:microsoft.com/office/officeart/2005/8/layout/orgChart1"/>
    <dgm:cxn modelId="{E7F1F05B-AC2D-4CEC-B778-611CEEFB2F32}" type="presParOf" srcId="{12C68735-9C4B-4469-A1AC-C27D90ADB697}" destId="{8EB45364-4A2A-470D-82E5-63BA60B8CD21}" srcOrd="2" destOrd="0" presId="urn:microsoft.com/office/officeart/2005/8/layout/orgChart1"/>
    <dgm:cxn modelId="{E30D76A0-0D6C-4248-9CFF-245007043ED5}" type="presParOf" srcId="{ECEA08A3-8180-4C6D-9996-F6C8949A57A7}" destId="{E82041C3-2AC2-4E86-AA3A-010F25175BD1}" srcOrd="6" destOrd="0" presId="urn:microsoft.com/office/officeart/2005/8/layout/orgChart1"/>
    <dgm:cxn modelId="{0CECE5F2-8389-49AC-8F85-C4C6D081F6AF}" type="presParOf" srcId="{ECEA08A3-8180-4C6D-9996-F6C8949A57A7}" destId="{9F9249E8-95D2-485B-A4F7-EBE796F1E175}" srcOrd="7" destOrd="0" presId="urn:microsoft.com/office/officeart/2005/8/layout/orgChart1"/>
    <dgm:cxn modelId="{40BA729C-328A-4EE7-A8B6-EBA86B1F95F3}" type="presParOf" srcId="{9F9249E8-95D2-485B-A4F7-EBE796F1E175}" destId="{6D12237F-5F35-40CE-906C-F9224102DB81}" srcOrd="0" destOrd="0" presId="urn:microsoft.com/office/officeart/2005/8/layout/orgChart1"/>
    <dgm:cxn modelId="{D42577E4-4A56-4395-80B8-BF599542B309}" type="presParOf" srcId="{6D12237F-5F35-40CE-906C-F9224102DB81}" destId="{AA5CAF5E-02BC-45BD-BD00-85D900A8A73B}" srcOrd="0" destOrd="0" presId="urn:microsoft.com/office/officeart/2005/8/layout/orgChart1"/>
    <dgm:cxn modelId="{8E0716A4-60DF-47DB-B683-98AFC14B6AA1}" type="presParOf" srcId="{6D12237F-5F35-40CE-906C-F9224102DB81}" destId="{FAA4C122-DC6F-45E8-808B-1461663689CD}" srcOrd="1" destOrd="0" presId="urn:microsoft.com/office/officeart/2005/8/layout/orgChart1"/>
    <dgm:cxn modelId="{740F0000-C4D4-4E51-A523-2F6DE4EBF998}" type="presParOf" srcId="{9F9249E8-95D2-485B-A4F7-EBE796F1E175}" destId="{B96D5445-E608-4D6A-AE82-8C19486FFBC7}" srcOrd="1" destOrd="0" presId="urn:microsoft.com/office/officeart/2005/8/layout/orgChart1"/>
    <dgm:cxn modelId="{EFFD01D1-63EB-4BFA-8E49-A0B812108043}" type="presParOf" srcId="{9F9249E8-95D2-485B-A4F7-EBE796F1E175}" destId="{089BCDC4-141B-4EBE-AD77-8ED56014E200}" srcOrd="2" destOrd="0" presId="urn:microsoft.com/office/officeart/2005/8/layout/orgChart1"/>
    <dgm:cxn modelId="{3AC548EF-68EB-4746-8CED-9DB6BCAFCE53}" type="presParOf" srcId="{ECEA08A3-8180-4C6D-9996-F6C8949A57A7}" destId="{005D5C59-0D58-48C4-B2B2-9AA75FF5B560}" srcOrd="8" destOrd="0" presId="urn:microsoft.com/office/officeart/2005/8/layout/orgChart1"/>
    <dgm:cxn modelId="{4CEB8C5E-0E67-449D-9EA2-61A2DB22D115}" type="presParOf" srcId="{ECEA08A3-8180-4C6D-9996-F6C8949A57A7}" destId="{01AAECFA-2F26-4865-8C90-78FE74732CA6}" srcOrd="9" destOrd="0" presId="urn:microsoft.com/office/officeart/2005/8/layout/orgChart1"/>
    <dgm:cxn modelId="{3BCDED58-CA18-4A86-AB53-F767B169B643}" type="presParOf" srcId="{01AAECFA-2F26-4865-8C90-78FE74732CA6}" destId="{7F8430F4-3E1D-4C4D-9E72-8FE92D0F9D99}" srcOrd="0" destOrd="0" presId="urn:microsoft.com/office/officeart/2005/8/layout/orgChart1"/>
    <dgm:cxn modelId="{11927E16-86B4-4BDB-9613-60A188093355}" type="presParOf" srcId="{7F8430F4-3E1D-4C4D-9E72-8FE92D0F9D99}" destId="{FA3B7904-A3D5-4B31-954A-0A438B526450}" srcOrd="0" destOrd="0" presId="urn:microsoft.com/office/officeart/2005/8/layout/orgChart1"/>
    <dgm:cxn modelId="{A1DF5A19-3842-4DE6-ABA9-1C63F95CA488}" type="presParOf" srcId="{7F8430F4-3E1D-4C4D-9E72-8FE92D0F9D99}" destId="{0DCF1C3E-5302-46FA-A5C7-9AF4DBD49867}" srcOrd="1" destOrd="0" presId="urn:microsoft.com/office/officeart/2005/8/layout/orgChart1"/>
    <dgm:cxn modelId="{3AFB14DA-4C3D-4166-845D-CF35A5A8B27F}" type="presParOf" srcId="{01AAECFA-2F26-4865-8C90-78FE74732CA6}" destId="{A469E23D-8BB1-4C70-9142-502B7DC3EC21}" srcOrd="1" destOrd="0" presId="urn:microsoft.com/office/officeart/2005/8/layout/orgChart1"/>
    <dgm:cxn modelId="{45EE5C6C-6EFD-4241-BE6D-906828E1B3E0}" type="presParOf" srcId="{01AAECFA-2F26-4865-8C90-78FE74732CA6}" destId="{ED4949FA-74CF-4690-BC02-9FF6D62394B9}" srcOrd="2" destOrd="0" presId="urn:microsoft.com/office/officeart/2005/8/layout/orgChart1"/>
    <dgm:cxn modelId="{90BDE8B0-A3FA-45E9-BA71-1E858FFC3AE2}" type="presParOf" srcId="{C52C299F-189D-4C4C-9127-BED867DABAE0}" destId="{356D0CE7-9408-4600-8DDC-3E313D008E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2AEA1-7C28-46EA-AFF1-2044878FF115}">
      <dsp:nvSpPr>
        <dsp:cNvPr id="0" name=""/>
        <dsp:cNvSpPr/>
      </dsp:nvSpPr>
      <dsp:spPr>
        <a:xfrm>
          <a:off x="0" y="1906751"/>
          <a:ext cx="8691070" cy="39361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tillium Web" panose="020B0604020202020204" charset="0"/>
            </a:rPr>
            <a:t>One of the key formulation proposed In our model is a method for the efficient and effective incorporation of assortment information in the demand estimation .</a:t>
          </a:r>
        </a:p>
      </dsp:txBody>
      <dsp:txXfrm>
        <a:off x="0" y="1906751"/>
        <a:ext cx="8691070" cy="2624075"/>
      </dsp:txXfrm>
    </dsp:sp>
    <dsp:sp modelId="{A06797B3-96FE-4D7E-B746-A35FEEF1009A}">
      <dsp:nvSpPr>
        <dsp:cNvPr id="0" name=""/>
        <dsp:cNvSpPr/>
      </dsp:nvSpPr>
      <dsp:spPr>
        <a:xfrm>
          <a:off x="1780098" y="4535094"/>
          <a:ext cx="8691070" cy="37440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kern="1200" dirty="0">
              <a:latin typeface="Titillium Web" panose="020B0604020202020204" charset="0"/>
            </a:rPr>
            <a:t>The assortment information is passed to the embedding as a context to make it a contextual embedding.</a:t>
          </a:r>
          <a:endParaRPr lang="en-US" sz="3200" kern="1200" dirty="0">
            <a:latin typeface="Titillium Web" panose="020B0604020202020204" charset="0"/>
          </a:endParaRP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kern="1200" dirty="0">
              <a:latin typeface="Titillium Web" panose="020B0604020202020204" charset="0"/>
            </a:rPr>
            <a:t>The context is captured  by self-attention layers as implemented in </a:t>
          </a:r>
          <a:r>
            <a:rPr lang="en-US" sz="3200" b="0" u="sng" kern="1200" dirty="0">
              <a:latin typeface="Titillium Web" panose="020B0604020202020204" charset="0"/>
            </a:rPr>
            <a:t>BERT</a:t>
          </a:r>
          <a:r>
            <a:rPr lang="en-US" sz="3200" b="0" kern="1200" dirty="0">
              <a:latin typeface="Titillium Web" panose="020B0604020202020204" charset="0"/>
            </a:rPr>
            <a:t>. </a:t>
          </a:r>
          <a:endParaRPr lang="en-US" sz="3200" kern="1200" dirty="0">
            <a:latin typeface="Titillium Web" panose="020B0604020202020204" charset="0"/>
          </a:endParaRPr>
        </a:p>
      </dsp:txBody>
      <dsp:txXfrm>
        <a:off x="1889756" y="4644752"/>
        <a:ext cx="8471754" cy="3524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3FB91-5908-48ED-8C63-5F341AA67EE3}">
      <dsp:nvSpPr>
        <dsp:cNvPr id="0" name=""/>
        <dsp:cNvSpPr/>
      </dsp:nvSpPr>
      <dsp:spPr>
        <a:xfrm>
          <a:off x="4779805" y="2720566"/>
          <a:ext cx="3381747" cy="586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57"/>
              </a:lnTo>
              <a:lnTo>
                <a:pt x="3381747" y="293457"/>
              </a:lnTo>
              <a:lnTo>
                <a:pt x="3381747" y="58691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620E9-C94A-4D8C-928C-06A06ABD275D}">
      <dsp:nvSpPr>
        <dsp:cNvPr id="0" name=""/>
        <dsp:cNvSpPr/>
      </dsp:nvSpPr>
      <dsp:spPr>
        <a:xfrm>
          <a:off x="4734085" y="2720566"/>
          <a:ext cx="91440" cy="5869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691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5791C-004C-4067-8ACC-5DF146940F9A}">
      <dsp:nvSpPr>
        <dsp:cNvPr id="0" name=""/>
        <dsp:cNvSpPr/>
      </dsp:nvSpPr>
      <dsp:spPr>
        <a:xfrm>
          <a:off x="1398058" y="2720566"/>
          <a:ext cx="3381747" cy="586914"/>
        </a:xfrm>
        <a:custGeom>
          <a:avLst/>
          <a:gdLst/>
          <a:ahLst/>
          <a:cxnLst/>
          <a:rect l="0" t="0" r="0" b="0"/>
          <a:pathLst>
            <a:path>
              <a:moveTo>
                <a:pt x="3381747" y="0"/>
              </a:moveTo>
              <a:lnTo>
                <a:pt x="3381747" y="293457"/>
              </a:lnTo>
              <a:lnTo>
                <a:pt x="0" y="293457"/>
              </a:lnTo>
              <a:lnTo>
                <a:pt x="0" y="58691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CA318-7B56-4FF7-8B24-75BF21CBDCAC}">
      <dsp:nvSpPr>
        <dsp:cNvPr id="0" name=""/>
        <dsp:cNvSpPr/>
      </dsp:nvSpPr>
      <dsp:spPr>
        <a:xfrm>
          <a:off x="4081097" y="1323150"/>
          <a:ext cx="1397416" cy="139741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90B02-E79C-4530-AEDD-FB67D48F9F30}">
      <dsp:nvSpPr>
        <dsp:cNvPr id="0" name=""/>
        <dsp:cNvSpPr/>
      </dsp:nvSpPr>
      <dsp:spPr>
        <a:xfrm>
          <a:off x="4081097" y="1323150"/>
          <a:ext cx="1397416" cy="139741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777AC-DC7D-4DBC-84A5-8D7B0828ECA8}">
      <dsp:nvSpPr>
        <dsp:cNvPr id="0" name=""/>
        <dsp:cNvSpPr/>
      </dsp:nvSpPr>
      <dsp:spPr>
        <a:xfrm>
          <a:off x="3382389" y="1574685"/>
          <a:ext cx="2794832" cy="894346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Conditions:</a:t>
          </a:r>
        </a:p>
      </dsp:txBody>
      <dsp:txXfrm>
        <a:off x="3382389" y="1574685"/>
        <a:ext cx="2794832" cy="894346"/>
      </dsp:txXfrm>
    </dsp:sp>
    <dsp:sp modelId="{57215D46-7D05-4D46-A155-BB958BAFFEB7}">
      <dsp:nvSpPr>
        <dsp:cNvPr id="0" name=""/>
        <dsp:cNvSpPr/>
      </dsp:nvSpPr>
      <dsp:spPr>
        <a:xfrm>
          <a:off x="699349" y="3307481"/>
          <a:ext cx="1397416" cy="139741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58B59-7674-4A7D-B586-57C83459D0C2}">
      <dsp:nvSpPr>
        <dsp:cNvPr id="0" name=""/>
        <dsp:cNvSpPr/>
      </dsp:nvSpPr>
      <dsp:spPr>
        <a:xfrm>
          <a:off x="699349" y="3307481"/>
          <a:ext cx="1397416" cy="139741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9C1D6-F36F-4CD6-AB8F-2BF9AC855DFC}">
      <dsp:nvSpPr>
        <dsp:cNvPr id="0" name=""/>
        <dsp:cNvSpPr/>
      </dsp:nvSpPr>
      <dsp:spPr>
        <a:xfrm>
          <a:off x="641" y="3559016"/>
          <a:ext cx="2794832" cy="894346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[0,1] -&gt;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{ 0:0.9%,1:0.1%}</a:t>
          </a:r>
        </a:p>
      </dsp:txBody>
      <dsp:txXfrm>
        <a:off x="641" y="3559016"/>
        <a:ext cx="2794832" cy="894346"/>
      </dsp:txXfrm>
    </dsp:sp>
    <dsp:sp modelId="{3A995364-79F5-4A0B-B4A7-FAAEECBCD6BD}">
      <dsp:nvSpPr>
        <dsp:cNvPr id="0" name=""/>
        <dsp:cNvSpPr/>
      </dsp:nvSpPr>
      <dsp:spPr>
        <a:xfrm>
          <a:off x="4081097" y="3307481"/>
          <a:ext cx="1397416" cy="139741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1A821-17B1-4347-9632-912CA3F14EF3}">
      <dsp:nvSpPr>
        <dsp:cNvPr id="0" name=""/>
        <dsp:cNvSpPr/>
      </dsp:nvSpPr>
      <dsp:spPr>
        <a:xfrm>
          <a:off x="4081097" y="3307481"/>
          <a:ext cx="1397416" cy="139741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F31BB-BD44-43F6-B1D1-44E433AC1199}">
      <dsp:nvSpPr>
        <dsp:cNvPr id="0" name=""/>
        <dsp:cNvSpPr/>
      </dsp:nvSpPr>
      <dsp:spPr>
        <a:xfrm>
          <a:off x="3382389" y="3559016"/>
          <a:ext cx="2794832" cy="894346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[0,1,9] -&gt;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{ 0:0.1%,1:0.8%,2:0.1%}</a:t>
          </a:r>
        </a:p>
      </dsp:txBody>
      <dsp:txXfrm>
        <a:off x="3382389" y="3559016"/>
        <a:ext cx="2794832" cy="894346"/>
      </dsp:txXfrm>
    </dsp:sp>
    <dsp:sp modelId="{E597CC3D-4CA4-480E-B205-FFD8690E3B11}">
      <dsp:nvSpPr>
        <dsp:cNvPr id="0" name=""/>
        <dsp:cNvSpPr/>
      </dsp:nvSpPr>
      <dsp:spPr>
        <a:xfrm>
          <a:off x="7462844" y="3307481"/>
          <a:ext cx="1397416" cy="139741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9EB9B-4885-42AB-AA1C-E93669B0C584}">
      <dsp:nvSpPr>
        <dsp:cNvPr id="0" name=""/>
        <dsp:cNvSpPr/>
      </dsp:nvSpPr>
      <dsp:spPr>
        <a:xfrm>
          <a:off x="7462844" y="3307481"/>
          <a:ext cx="1397416" cy="139741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28FB6-A40F-4112-BFBF-C2CA9344157B}">
      <dsp:nvSpPr>
        <dsp:cNvPr id="0" name=""/>
        <dsp:cNvSpPr/>
      </dsp:nvSpPr>
      <dsp:spPr>
        <a:xfrm>
          <a:off x="6764136" y="3559016"/>
          <a:ext cx="2794832" cy="894346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[1,9] -&gt;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{ 1:0.1%,9:0.9%}</a:t>
          </a:r>
        </a:p>
      </dsp:txBody>
      <dsp:txXfrm>
        <a:off x="6764136" y="3559016"/>
        <a:ext cx="2794832" cy="894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9A139-D01D-40BB-84E6-6CE68C37C889}">
      <dsp:nvSpPr>
        <dsp:cNvPr id="0" name=""/>
        <dsp:cNvSpPr/>
      </dsp:nvSpPr>
      <dsp:spPr>
        <a:xfrm>
          <a:off x="0" y="4172366"/>
          <a:ext cx="8647775" cy="1369463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Using this embedding to estimate its demand</a:t>
          </a:r>
        </a:p>
      </dsp:txBody>
      <dsp:txXfrm>
        <a:off x="0" y="4172366"/>
        <a:ext cx="8647775" cy="1369463"/>
      </dsp:txXfrm>
    </dsp:sp>
    <dsp:sp modelId="{BAB59C87-35AB-41A9-8CC7-475B1E5A9038}">
      <dsp:nvSpPr>
        <dsp:cNvPr id="0" name=""/>
        <dsp:cNvSpPr/>
      </dsp:nvSpPr>
      <dsp:spPr>
        <a:xfrm rot="10800000">
          <a:off x="0" y="2086673"/>
          <a:ext cx="8647775" cy="2106235"/>
        </a:xfrm>
        <a:prstGeom prst="upArrowCallou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Incorporation of assortment into embedding</a:t>
          </a:r>
        </a:p>
      </dsp:txBody>
      <dsp:txXfrm rot="10800000">
        <a:off x="0" y="2086673"/>
        <a:ext cx="8647775" cy="1368568"/>
      </dsp:txXfrm>
    </dsp:sp>
    <dsp:sp modelId="{BB118C1F-4433-4F56-A848-C9DB92D4194C}">
      <dsp:nvSpPr>
        <dsp:cNvPr id="0" name=""/>
        <dsp:cNvSpPr/>
      </dsp:nvSpPr>
      <dsp:spPr>
        <a:xfrm rot="10800000">
          <a:off x="0" y="979"/>
          <a:ext cx="8647775" cy="2106235"/>
        </a:xfrm>
        <a:prstGeom prst="upArrowCallou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Product ‘s information is encoded into an embedding.</a:t>
          </a:r>
        </a:p>
      </dsp:txBody>
      <dsp:txXfrm rot="10800000">
        <a:off x="0" y="979"/>
        <a:ext cx="8647775" cy="1368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6D387-37F2-4424-870E-FD3F7246D9FE}">
      <dsp:nvSpPr>
        <dsp:cNvPr id="0" name=""/>
        <dsp:cNvSpPr/>
      </dsp:nvSpPr>
      <dsp:spPr>
        <a:xfrm rot="10800000">
          <a:off x="2588328" y="3122"/>
          <a:ext cx="8386272" cy="1903986"/>
        </a:xfrm>
        <a:prstGeom prst="homePlate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60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Product assortment information should be considered while estimating the demand of any product.</a:t>
          </a:r>
        </a:p>
      </dsp:txBody>
      <dsp:txXfrm rot="10800000">
        <a:off x="3064324" y="3122"/>
        <a:ext cx="7910276" cy="1903986"/>
      </dsp:txXfrm>
    </dsp:sp>
    <dsp:sp modelId="{34D448C4-6391-4479-B135-4CC719DB7F08}">
      <dsp:nvSpPr>
        <dsp:cNvPr id="0" name=""/>
        <dsp:cNvSpPr/>
      </dsp:nvSpPr>
      <dsp:spPr>
        <a:xfrm>
          <a:off x="1636335" y="3122"/>
          <a:ext cx="1903986" cy="190398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03760-3A5C-42D0-BB48-6C5C87A1F006}">
      <dsp:nvSpPr>
        <dsp:cNvPr id="0" name=""/>
        <dsp:cNvSpPr/>
      </dsp:nvSpPr>
      <dsp:spPr>
        <a:xfrm rot="10800000">
          <a:off x="2588328" y="2475462"/>
          <a:ext cx="8386272" cy="1903986"/>
        </a:xfrm>
        <a:prstGeom prst="homePlate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60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Number of products in an assortment can be large and variable, the model must  accommodate either of the scenarios.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 rot="10800000">
        <a:off x="3064324" y="2475462"/>
        <a:ext cx="7910276" cy="1903986"/>
      </dsp:txXfrm>
    </dsp:sp>
    <dsp:sp modelId="{DECC0364-A0FE-458D-83B0-15B5C7040488}">
      <dsp:nvSpPr>
        <dsp:cNvPr id="0" name=""/>
        <dsp:cNvSpPr/>
      </dsp:nvSpPr>
      <dsp:spPr>
        <a:xfrm>
          <a:off x="1636335" y="2475462"/>
          <a:ext cx="1903986" cy="19039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EB10E-7D42-415D-884F-5DBB37159A4E}">
      <dsp:nvSpPr>
        <dsp:cNvPr id="0" name=""/>
        <dsp:cNvSpPr/>
      </dsp:nvSpPr>
      <dsp:spPr>
        <a:xfrm rot="10800000">
          <a:off x="2588328" y="4947803"/>
          <a:ext cx="8386272" cy="1903986"/>
        </a:xfrm>
        <a:prstGeom prst="homePlate">
          <a:avLst/>
        </a:prstGeom>
        <a:solidFill>
          <a:schemeClr val="lt1">
            <a:hueOff val="0"/>
            <a:satOff val="0"/>
            <a:lumOff val="0"/>
            <a:alpha val="25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605" tIns="110490" rIns="206248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Proposed model should  be generalizable and scalable to any dataset.</a:t>
          </a:r>
        </a:p>
      </dsp:txBody>
      <dsp:txXfrm rot="10800000">
        <a:off x="3064324" y="4947803"/>
        <a:ext cx="7910276" cy="1903986"/>
      </dsp:txXfrm>
    </dsp:sp>
    <dsp:sp modelId="{A8195387-6C4F-4499-BDF3-5AEC9DE79CB5}">
      <dsp:nvSpPr>
        <dsp:cNvPr id="0" name=""/>
        <dsp:cNvSpPr/>
      </dsp:nvSpPr>
      <dsp:spPr>
        <a:xfrm>
          <a:off x="1636335" y="4947803"/>
          <a:ext cx="1903986" cy="190398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19D34-CF8E-4BBB-8161-088C1FBD4AE7}">
      <dsp:nvSpPr>
        <dsp:cNvPr id="0" name=""/>
        <dsp:cNvSpPr/>
      </dsp:nvSpPr>
      <dsp:spPr>
        <a:xfrm rot="10800000">
          <a:off x="2588328" y="7420144"/>
          <a:ext cx="8386272" cy="1903986"/>
        </a:xfrm>
        <a:prstGeom prst="homePlate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60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Model performance in terms of computational speed  should be optimal even in the case of assortment with  large sizes</a:t>
          </a:r>
        </a:p>
      </dsp:txBody>
      <dsp:txXfrm rot="10800000">
        <a:off x="3064324" y="7420144"/>
        <a:ext cx="7910276" cy="1903986"/>
      </dsp:txXfrm>
    </dsp:sp>
    <dsp:sp modelId="{76E0ED28-4252-4BD9-B324-07F176F4E817}">
      <dsp:nvSpPr>
        <dsp:cNvPr id="0" name=""/>
        <dsp:cNvSpPr/>
      </dsp:nvSpPr>
      <dsp:spPr>
        <a:xfrm>
          <a:off x="1636335" y="7420144"/>
          <a:ext cx="1903986" cy="190398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4AA7C-DF86-44D3-B857-2368A5789ADC}">
      <dsp:nvSpPr>
        <dsp:cNvPr id="0" name=""/>
        <dsp:cNvSpPr/>
      </dsp:nvSpPr>
      <dsp:spPr>
        <a:xfrm>
          <a:off x="0" y="0"/>
          <a:ext cx="8728326" cy="1946575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itillium Web" panose="020B0604020202020204" charset="0"/>
            </a:rPr>
            <a:t>Other major formulation in  the model is  to facilitate model to estimate the demand of all products  in a single-go.</a:t>
          </a:r>
          <a:endParaRPr lang="en-US" sz="3100" kern="1200" dirty="0"/>
        </a:p>
      </dsp:txBody>
      <dsp:txXfrm>
        <a:off x="1940322" y="0"/>
        <a:ext cx="6788003" cy="1946575"/>
      </dsp:txXfrm>
    </dsp:sp>
    <dsp:sp modelId="{36445752-8AF1-4196-B418-E1A545BF63E7}">
      <dsp:nvSpPr>
        <dsp:cNvPr id="0" name=""/>
        <dsp:cNvSpPr/>
      </dsp:nvSpPr>
      <dsp:spPr>
        <a:xfrm>
          <a:off x="194657" y="194657"/>
          <a:ext cx="1745665" cy="1557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000" b="-6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0765E-4F31-4925-B1D3-504608755D1D}">
      <dsp:nvSpPr>
        <dsp:cNvPr id="0" name=""/>
        <dsp:cNvSpPr/>
      </dsp:nvSpPr>
      <dsp:spPr>
        <a:xfrm>
          <a:off x="0" y="2174422"/>
          <a:ext cx="8728326" cy="1946575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Embeddings</a:t>
          </a:r>
          <a:r>
            <a:rPr lang="en-US" sz="3100" kern="1200" dirty="0"/>
            <a:t> of all products of the assortment are present while estimating the demand of one of the product.</a:t>
          </a:r>
        </a:p>
      </dsp:txBody>
      <dsp:txXfrm>
        <a:off x="1940322" y="2174422"/>
        <a:ext cx="6788003" cy="1946575"/>
      </dsp:txXfrm>
    </dsp:sp>
    <dsp:sp modelId="{B0C7F3F0-5A8C-4CA1-8190-01A2A71A7EEA}">
      <dsp:nvSpPr>
        <dsp:cNvPr id="0" name=""/>
        <dsp:cNvSpPr/>
      </dsp:nvSpPr>
      <dsp:spPr>
        <a:xfrm>
          <a:off x="194657" y="2335890"/>
          <a:ext cx="1745665" cy="1557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BA31D-0032-47AD-9539-61761976D494}">
      <dsp:nvSpPr>
        <dsp:cNvPr id="0" name=""/>
        <dsp:cNvSpPr/>
      </dsp:nvSpPr>
      <dsp:spPr>
        <a:xfrm>
          <a:off x="0" y="4282466"/>
          <a:ext cx="8728326" cy="1946575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So, the contextual </a:t>
          </a:r>
          <a:r>
            <a:rPr lang="en-US" sz="3100" kern="1200" dirty="0" err="1"/>
            <a:t>embeddings</a:t>
          </a:r>
          <a:r>
            <a:rPr lang="en-US" sz="3100" kern="1200" dirty="0"/>
            <a:t> of all products can be generated simultaneously, which are be used to estimate their respective demand.</a:t>
          </a:r>
        </a:p>
      </dsp:txBody>
      <dsp:txXfrm>
        <a:off x="1940322" y="4282466"/>
        <a:ext cx="6788003" cy="1946575"/>
      </dsp:txXfrm>
    </dsp:sp>
    <dsp:sp modelId="{4B82AA26-CF95-4A31-94A2-673916197B3D}">
      <dsp:nvSpPr>
        <dsp:cNvPr id="0" name=""/>
        <dsp:cNvSpPr/>
      </dsp:nvSpPr>
      <dsp:spPr>
        <a:xfrm>
          <a:off x="194657" y="4477123"/>
          <a:ext cx="1745665" cy="15572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0C401-6CC8-4506-A235-74832FC880EA}">
      <dsp:nvSpPr>
        <dsp:cNvPr id="0" name=""/>
        <dsp:cNvSpPr/>
      </dsp:nvSpPr>
      <dsp:spPr>
        <a:xfrm>
          <a:off x="0" y="708482"/>
          <a:ext cx="9392776" cy="168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Number of self-attention layers  in the models is intentionally designed to be multiple so as to capture several relationships across the products.</a:t>
          </a:r>
        </a:p>
      </dsp:txBody>
      <dsp:txXfrm>
        <a:off x="82245" y="790727"/>
        <a:ext cx="9228286" cy="1520310"/>
      </dsp:txXfrm>
    </dsp:sp>
    <dsp:sp modelId="{BB88E6AC-AE58-4D2C-849A-6CFA9F425D4F}">
      <dsp:nvSpPr>
        <dsp:cNvPr id="0" name=""/>
        <dsp:cNvSpPr/>
      </dsp:nvSpPr>
      <dsp:spPr>
        <a:xfrm>
          <a:off x="0" y="2404536"/>
          <a:ext cx="9392776" cy="168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 is capable of learning the </a:t>
          </a:r>
          <a:r>
            <a:rPr lang="en-US" sz="3200" kern="1200" dirty="0" err="1"/>
            <a:t>embeddings</a:t>
          </a:r>
          <a:r>
            <a:rPr lang="en-US" sz="3200" kern="1200" dirty="0"/>
            <a:t> for the task, provided unique product tokens and defined vocabulary.</a:t>
          </a:r>
        </a:p>
      </dsp:txBody>
      <dsp:txXfrm>
        <a:off x="82245" y="2486781"/>
        <a:ext cx="9228286" cy="1520310"/>
      </dsp:txXfrm>
    </dsp:sp>
    <dsp:sp modelId="{516D92AF-7145-45C4-9A54-E7B20D683529}">
      <dsp:nvSpPr>
        <dsp:cNvPr id="0" name=""/>
        <dsp:cNvSpPr/>
      </dsp:nvSpPr>
      <dsp:spPr>
        <a:xfrm>
          <a:off x="0" y="4168322"/>
          <a:ext cx="9392776" cy="168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Zero padding is used to deal with variable size assortments.</a:t>
          </a:r>
        </a:p>
      </dsp:txBody>
      <dsp:txXfrm>
        <a:off x="82245" y="4250567"/>
        <a:ext cx="9228286" cy="1520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97C80-233F-4E0B-9947-34A9379ED6EA}">
      <dsp:nvSpPr>
        <dsp:cNvPr id="0" name=""/>
        <dsp:cNvSpPr/>
      </dsp:nvSpPr>
      <dsp:spPr>
        <a:xfrm>
          <a:off x="6965910" y="1922933"/>
          <a:ext cx="2444131" cy="2114272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u="sng" kern="1200" dirty="0"/>
            <a:t>Dataset</a:t>
          </a:r>
        </a:p>
      </dsp:txBody>
      <dsp:txXfrm>
        <a:off x="7370937" y="2273297"/>
        <a:ext cx="1634077" cy="1413544"/>
      </dsp:txXfrm>
    </dsp:sp>
    <dsp:sp modelId="{4B66881D-EE6D-46C5-A0A5-171EB8C15F61}">
      <dsp:nvSpPr>
        <dsp:cNvPr id="0" name=""/>
        <dsp:cNvSpPr/>
      </dsp:nvSpPr>
      <dsp:spPr>
        <a:xfrm>
          <a:off x="8496406" y="911396"/>
          <a:ext cx="922163" cy="794565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42A50-39CF-42D4-A891-C140B2BF9D66}">
      <dsp:nvSpPr>
        <dsp:cNvPr id="0" name=""/>
        <dsp:cNvSpPr/>
      </dsp:nvSpPr>
      <dsp:spPr>
        <a:xfrm>
          <a:off x="7191050" y="0"/>
          <a:ext cx="2002948" cy="173278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kern="1200" dirty="0"/>
            <a:t>90,000+ products</a:t>
          </a:r>
        </a:p>
      </dsp:txBody>
      <dsp:txXfrm>
        <a:off x="7522981" y="287159"/>
        <a:ext cx="1339086" cy="1158467"/>
      </dsp:txXfrm>
    </dsp:sp>
    <dsp:sp modelId="{B8B46FBA-54F2-42CA-AD15-6B31CD830EE3}">
      <dsp:nvSpPr>
        <dsp:cNvPr id="0" name=""/>
        <dsp:cNvSpPr/>
      </dsp:nvSpPr>
      <dsp:spPr>
        <a:xfrm>
          <a:off x="9572642" y="2396811"/>
          <a:ext cx="922163" cy="794565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4C984-433B-44BB-A9CE-9BDC823CADC4}">
      <dsp:nvSpPr>
        <dsp:cNvPr id="0" name=""/>
        <dsp:cNvSpPr/>
      </dsp:nvSpPr>
      <dsp:spPr>
        <a:xfrm>
          <a:off x="9027986" y="1065779"/>
          <a:ext cx="2002948" cy="173278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kern="1200" dirty="0"/>
            <a:t>115 stores </a:t>
          </a:r>
        </a:p>
      </dsp:txBody>
      <dsp:txXfrm>
        <a:off x="9359917" y="1352938"/>
        <a:ext cx="1339086" cy="1158467"/>
      </dsp:txXfrm>
    </dsp:sp>
    <dsp:sp modelId="{3AC41E74-EFCB-4C57-9228-930B75A4D809}">
      <dsp:nvSpPr>
        <dsp:cNvPr id="0" name=""/>
        <dsp:cNvSpPr/>
      </dsp:nvSpPr>
      <dsp:spPr>
        <a:xfrm>
          <a:off x="8825019" y="4073566"/>
          <a:ext cx="922163" cy="794565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40A4A-64B9-465F-A514-BE76027855F6}">
      <dsp:nvSpPr>
        <dsp:cNvPr id="0" name=""/>
        <dsp:cNvSpPr/>
      </dsp:nvSpPr>
      <dsp:spPr>
        <a:xfrm>
          <a:off x="9027986" y="3160977"/>
          <a:ext cx="2002948" cy="173278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kern="1200" dirty="0"/>
            <a:t>93 weeks</a:t>
          </a:r>
        </a:p>
      </dsp:txBody>
      <dsp:txXfrm>
        <a:off x="9359917" y="3448136"/>
        <a:ext cx="1339086" cy="1158467"/>
      </dsp:txXfrm>
    </dsp:sp>
    <dsp:sp modelId="{DA945248-D053-43C3-A467-6CC72805E528}">
      <dsp:nvSpPr>
        <dsp:cNvPr id="0" name=""/>
        <dsp:cNvSpPr/>
      </dsp:nvSpPr>
      <dsp:spPr>
        <a:xfrm>
          <a:off x="6970458" y="4247619"/>
          <a:ext cx="922163" cy="794565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2DFB1-8CBB-429A-BB55-74718136758D}">
      <dsp:nvSpPr>
        <dsp:cNvPr id="0" name=""/>
        <dsp:cNvSpPr/>
      </dsp:nvSpPr>
      <dsp:spPr>
        <a:xfrm>
          <a:off x="7191050" y="4227949"/>
          <a:ext cx="2002948" cy="173278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 val="87000"/>
          </a:schemeClr>
        </a:solidFill>
        <a:ln w="7620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b="0" i="0" kern="1200" dirty="0"/>
            <a:t>For </a:t>
          </a:r>
          <a:r>
            <a:rPr lang="en-US" sz="2350" b="0" i="0" kern="1200" dirty="0" err="1"/>
            <a:t>approx</a:t>
          </a:r>
          <a:r>
            <a:rPr lang="en-US" sz="2350" b="0" i="0" kern="1200" dirty="0"/>
            <a:t> 2 years</a:t>
          </a:r>
          <a:endParaRPr lang="en-US" sz="2350" kern="1200" dirty="0"/>
        </a:p>
      </dsp:txBody>
      <dsp:txXfrm>
        <a:off x="7522981" y="4515108"/>
        <a:ext cx="1339086" cy="1158467"/>
      </dsp:txXfrm>
    </dsp:sp>
    <dsp:sp modelId="{2A98489D-4A1B-49D3-9CC7-F48AB0DDAFF7}">
      <dsp:nvSpPr>
        <dsp:cNvPr id="0" name=""/>
        <dsp:cNvSpPr/>
      </dsp:nvSpPr>
      <dsp:spPr>
        <a:xfrm>
          <a:off x="5345585" y="3162169"/>
          <a:ext cx="2002948" cy="1732785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445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50" b="0" i="0" kern="1200" dirty="0"/>
            <a:t>2.5 million + transactions</a:t>
          </a:r>
          <a:endParaRPr lang="en-US" sz="2350" kern="1200" dirty="0"/>
        </a:p>
      </dsp:txBody>
      <dsp:txXfrm>
        <a:off x="5677516" y="3449328"/>
        <a:ext cx="1339086" cy="11584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FE5E8-D062-4397-AD02-343D494C9640}">
      <dsp:nvSpPr>
        <dsp:cNvPr id="0" name=""/>
        <dsp:cNvSpPr/>
      </dsp:nvSpPr>
      <dsp:spPr>
        <a:xfrm>
          <a:off x="0" y="55259"/>
          <a:ext cx="8596986" cy="2200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Experiment with mentioned products data to study the model efficiency and computational performance with assortments of different sizes. </a:t>
          </a:r>
        </a:p>
      </dsp:txBody>
      <dsp:txXfrm>
        <a:off x="107433" y="162692"/>
        <a:ext cx="8382120" cy="19859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692DA-B5BC-4663-8A1C-7C20193B059C}">
      <dsp:nvSpPr>
        <dsp:cNvPr id="0" name=""/>
        <dsp:cNvSpPr/>
      </dsp:nvSpPr>
      <dsp:spPr>
        <a:xfrm>
          <a:off x="0" y="17515"/>
          <a:ext cx="9651973" cy="19301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Experiment to study the model effectiveness in terms of assortment learning-used MNIST dataset</a:t>
          </a:r>
        </a:p>
      </dsp:txBody>
      <dsp:txXfrm>
        <a:off x="94224" y="111739"/>
        <a:ext cx="9463525" cy="1741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D5C59-0D58-48C4-B2B2-9AA75FF5B560}">
      <dsp:nvSpPr>
        <dsp:cNvPr id="0" name=""/>
        <dsp:cNvSpPr/>
      </dsp:nvSpPr>
      <dsp:spPr>
        <a:xfrm>
          <a:off x="5086633" y="3212958"/>
          <a:ext cx="4214913" cy="36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78"/>
              </a:lnTo>
              <a:lnTo>
                <a:pt x="4214913" y="182878"/>
              </a:lnTo>
              <a:lnTo>
                <a:pt x="4214913" y="3657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041C3-2AC2-4E86-AA3A-010F25175BD1}">
      <dsp:nvSpPr>
        <dsp:cNvPr id="0" name=""/>
        <dsp:cNvSpPr/>
      </dsp:nvSpPr>
      <dsp:spPr>
        <a:xfrm>
          <a:off x="5086633" y="3212958"/>
          <a:ext cx="2107456" cy="36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878"/>
              </a:lnTo>
              <a:lnTo>
                <a:pt x="2107456" y="182878"/>
              </a:lnTo>
              <a:lnTo>
                <a:pt x="2107456" y="3657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F2275-D511-477A-B887-121788AD7F9D}">
      <dsp:nvSpPr>
        <dsp:cNvPr id="0" name=""/>
        <dsp:cNvSpPr/>
      </dsp:nvSpPr>
      <dsp:spPr>
        <a:xfrm>
          <a:off x="5040912" y="3212958"/>
          <a:ext cx="91440" cy="3657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7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DDABB-881E-440B-93B2-D142FCFCFA34}">
      <dsp:nvSpPr>
        <dsp:cNvPr id="0" name=""/>
        <dsp:cNvSpPr/>
      </dsp:nvSpPr>
      <dsp:spPr>
        <a:xfrm>
          <a:off x="2979176" y="3212958"/>
          <a:ext cx="2107456" cy="365756"/>
        </a:xfrm>
        <a:custGeom>
          <a:avLst/>
          <a:gdLst/>
          <a:ahLst/>
          <a:cxnLst/>
          <a:rect l="0" t="0" r="0" b="0"/>
          <a:pathLst>
            <a:path>
              <a:moveTo>
                <a:pt x="2107456" y="0"/>
              </a:moveTo>
              <a:lnTo>
                <a:pt x="2107456" y="182878"/>
              </a:lnTo>
              <a:lnTo>
                <a:pt x="0" y="182878"/>
              </a:lnTo>
              <a:lnTo>
                <a:pt x="0" y="3657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F5727-7663-42F6-B4A3-017F87F96D06}">
      <dsp:nvSpPr>
        <dsp:cNvPr id="0" name=""/>
        <dsp:cNvSpPr/>
      </dsp:nvSpPr>
      <dsp:spPr>
        <a:xfrm>
          <a:off x="871719" y="3212958"/>
          <a:ext cx="4214913" cy="365756"/>
        </a:xfrm>
        <a:custGeom>
          <a:avLst/>
          <a:gdLst/>
          <a:ahLst/>
          <a:cxnLst/>
          <a:rect l="0" t="0" r="0" b="0"/>
          <a:pathLst>
            <a:path>
              <a:moveTo>
                <a:pt x="4214913" y="0"/>
              </a:moveTo>
              <a:lnTo>
                <a:pt x="4214913" y="182878"/>
              </a:lnTo>
              <a:lnTo>
                <a:pt x="0" y="182878"/>
              </a:lnTo>
              <a:lnTo>
                <a:pt x="0" y="3657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C02D0-34BC-42E2-957E-296816C7E211}">
      <dsp:nvSpPr>
        <dsp:cNvPr id="0" name=""/>
        <dsp:cNvSpPr/>
      </dsp:nvSpPr>
      <dsp:spPr>
        <a:xfrm>
          <a:off x="4215783" y="2342108"/>
          <a:ext cx="1741699" cy="8708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Training parameters:</a:t>
          </a:r>
        </a:p>
      </dsp:txBody>
      <dsp:txXfrm>
        <a:off x="4215783" y="2342108"/>
        <a:ext cx="1741699" cy="870849"/>
      </dsp:txXfrm>
    </dsp:sp>
    <dsp:sp modelId="{2C21646C-AAFC-4234-AD0A-A89E78124AD6}">
      <dsp:nvSpPr>
        <dsp:cNvPr id="0" name=""/>
        <dsp:cNvSpPr/>
      </dsp:nvSpPr>
      <dsp:spPr>
        <a:xfrm>
          <a:off x="869" y="3578714"/>
          <a:ext cx="1741699" cy="870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Vocabulary size:92354</a:t>
          </a:r>
        </a:p>
      </dsp:txBody>
      <dsp:txXfrm>
        <a:off x="869" y="3578714"/>
        <a:ext cx="1741699" cy="870849"/>
      </dsp:txXfrm>
    </dsp:sp>
    <dsp:sp modelId="{8F47A0CC-CC85-4CEA-93AE-B1D15F974044}">
      <dsp:nvSpPr>
        <dsp:cNvPr id="0" name=""/>
        <dsp:cNvSpPr/>
      </dsp:nvSpPr>
      <dsp:spPr>
        <a:xfrm>
          <a:off x="2108326" y="3578714"/>
          <a:ext cx="1741699" cy="870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Embedding size:64</a:t>
          </a:r>
        </a:p>
      </dsp:txBody>
      <dsp:txXfrm>
        <a:off x="2108326" y="3578714"/>
        <a:ext cx="1741699" cy="870849"/>
      </dsp:txXfrm>
    </dsp:sp>
    <dsp:sp modelId="{81AAF999-6BAE-4AF5-BFA6-625C8FB9BF89}">
      <dsp:nvSpPr>
        <dsp:cNvPr id="0" name=""/>
        <dsp:cNvSpPr/>
      </dsp:nvSpPr>
      <dsp:spPr>
        <a:xfrm>
          <a:off x="4215783" y="3578714"/>
          <a:ext cx="1741699" cy="870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#self attention layers:4</a:t>
          </a:r>
        </a:p>
      </dsp:txBody>
      <dsp:txXfrm>
        <a:off x="4215783" y="3578714"/>
        <a:ext cx="1741699" cy="870849"/>
      </dsp:txXfrm>
    </dsp:sp>
    <dsp:sp modelId="{AA5CAF5E-02BC-45BD-BD00-85D900A8A73B}">
      <dsp:nvSpPr>
        <dsp:cNvPr id="0" name=""/>
        <dsp:cNvSpPr/>
      </dsp:nvSpPr>
      <dsp:spPr>
        <a:xfrm>
          <a:off x="6323239" y="3578714"/>
          <a:ext cx="1741699" cy="870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#epochs:15</a:t>
          </a:r>
        </a:p>
      </dsp:txBody>
      <dsp:txXfrm>
        <a:off x="6323239" y="3578714"/>
        <a:ext cx="1741699" cy="870849"/>
      </dsp:txXfrm>
    </dsp:sp>
    <dsp:sp modelId="{FA3B7904-A3D5-4B31-954A-0A438B526450}">
      <dsp:nvSpPr>
        <dsp:cNvPr id="0" name=""/>
        <dsp:cNvSpPr/>
      </dsp:nvSpPr>
      <dsp:spPr>
        <a:xfrm>
          <a:off x="8430696" y="3578714"/>
          <a:ext cx="1741699" cy="8708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#loss function:MSE</a:t>
          </a:r>
        </a:p>
      </dsp:txBody>
      <dsp:txXfrm>
        <a:off x="8430696" y="3578714"/>
        <a:ext cx="1741699" cy="87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8948341"/>
            <a:ext cx="43523958" cy="6172994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2" y="16321485"/>
            <a:ext cx="35845221" cy="7362031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00065" indent="0" algn="ctr">
              <a:buNone/>
              <a:defRPr/>
            </a:lvl2pPr>
            <a:lvl3pPr marL="800130" indent="0" algn="ctr">
              <a:buNone/>
              <a:defRPr/>
            </a:lvl3pPr>
            <a:lvl4pPr marL="1200195" indent="0" algn="ctr">
              <a:buNone/>
              <a:defRPr/>
            </a:lvl4pPr>
            <a:lvl5pPr marL="1600260" indent="0" algn="ctr">
              <a:buNone/>
              <a:defRPr/>
            </a:lvl5pPr>
            <a:lvl6pPr marL="2000325" indent="0" algn="ctr">
              <a:buNone/>
              <a:defRPr/>
            </a:lvl6pPr>
            <a:lvl7pPr marL="2400390" indent="0" algn="ctr">
              <a:buNone/>
              <a:defRPr/>
            </a:lvl7pPr>
            <a:lvl8pPr marL="2800455" indent="0" algn="ctr">
              <a:buNone/>
              <a:defRPr/>
            </a:lvl8pPr>
            <a:lvl9pPr marL="32005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9E44D62-E9B9-4A1F-9D60-78A1B8BD2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74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A277C51-0625-40F0-8A02-D153CC2D7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590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3" y="1152923"/>
            <a:ext cx="11521810" cy="24576683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1152923"/>
            <a:ext cx="34387631" cy="24576683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C9A1A37-7051-412A-8F35-8483CD8F4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772C493-C7EB-4BEF-9EB3-C72AA1A17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18509260"/>
            <a:ext cx="43525811" cy="5720159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3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2208471"/>
            <a:ext cx="43525811" cy="6300788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750"/>
            </a:lvl1pPr>
            <a:lvl2pPr marL="400065" indent="0">
              <a:buNone/>
              <a:defRPr sz="1575"/>
            </a:lvl2pPr>
            <a:lvl3pPr marL="800130" indent="0">
              <a:buNone/>
              <a:defRPr sz="1400"/>
            </a:lvl3pPr>
            <a:lvl4pPr marL="1200195" indent="0">
              <a:buNone/>
              <a:defRPr sz="1225"/>
            </a:lvl4pPr>
            <a:lvl5pPr marL="1600260" indent="0">
              <a:buNone/>
              <a:defRPr sz="1225"/>
            </a:lvl5pPr>
            <a:lvl6pPr marL="2000325" indent="0">
              <a:buNone/>
              <a:defRPr sz="1225"/>
            </a:lvl6pPr>
            <a:lvl7pPr marL="2400390" indent="0">
              <a:buNone/>
              <a:defRPr sz="1225"/>
            </a:lvl7pPr>
            <a:lvl8pPr marL="2800455" indent="0">
              <a:buNone/>
              <a:defRPr sz="1225"/>
            </a:lvl8pPr>
            <a:lvl9pPr marL="3200520" indent="0">
              <a:buNone/>
              <a:defRPr sz="12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239EF23-2AC5-4B50-8C9E-5F8D49668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58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1" y="6720284"/>
            <a:ext cx="22954721" cy="19009321"/>
          </a:xfrm>
        </p:spPr>
        <p:txBody>
          <a:bodyPr/>
          <a:lstStyle>
            <a:defPPr>
              <a:defRPr kern="1200" smtId="4294967295"/>
            </a:defPPr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2" y="6720284"/>
            <a:ext cx="22954721" cy="19009321"/>
          </a:xfrm>
        </p:spPr>
        <p:txBody>
          <a:bodyPr/>
          <a:lstStyle>
            <a:defPPr>
              <a:defRPr kern="1200" smtId="4294967295"/>
            </a:defPPr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BBD8762-0F6F-41F2-8E1E-C5EF6CE7F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972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6448030"/>
            <a:ext cx="22625050" cy="268644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100" b="1"/>
            </a:lvl1pPr>
            <a:lvl2pPr marL="400065" indent="0">
              <a:buNone/>
              <a:defRPr sz="1750" b="1"/>
            </a:lvl2pPr>
            <a:lvl3pPr marL="800130" indent="0">
              <a:buNone/>
              <a:defRPr sz="1575" b="1"/>
            </a:lvl3pPr>
            <a:lvl4pPr marL="1200195" indent="0">
              <a:buNone/>
              <a:defRPr sz="1400" b="1"/>
            </a:lvl4pPr>
            <a:lvl5pPr marL="1600260" indent="0">
              <a:buNone/>
              <a:defRPr sz="1400" b="1"/>
            </a:lvl5pPr>
            <a:lvl6pPr marL="2000325" indent="0">
              <a:buNone/>
              <a:defRPr sz="1400" b="1"/>
            </a:lvl6pPr>
            <a:lvl7pPr marL="2400390" indent="0">
              <a:buNone/>
              <a:defRPr sz="1400" b="1"/>
            </a:lvl7pPr>
            <a:lvl8pPr marL="2800455" indent="0">
              <a:buNone/>
              <a:defRPr sz="1400" b="1"/>
            </a:lvl8pPr>
            <a:lvl9pPr marL="320052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9134475"/>
            <a:ext cx="22625050" cy="16595129"/>
          </a:xfrm>
        </p:spPr>
        <p:txBody>
          <a:bodyPr/>
          <a:lstStyle>
            <a:defPPr>
              <a:defRPr kern="1200" smtId="4294967295"/>
            </a:defPPr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1" y="6448030"/>
            <a:ext cx="22634311" cy="268644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100" b="1"/>
            </a:lvl1pPr>
            <a:lvl2pPr marL="400065" indent="0">
              <a:buNone/>
              <a:defRPr sz="1750" b="1"/>
            </a:lvl2pPr>
            <a:lvl3pPr marL="800130" indent="0">
              <a:buNone/>
              <a:defRPr sz="1575" b="1"/>
            </a:lvl3pPr>
            <a:lvl4pPr marL="1200195" indent="0">
              <a:buNone/>
              <a:defRPr sz="1400" b="1"/>
            </a:lvl4pPr>
            <a:lvl5pPr marL="1600260" indent="0">
              <a:buNone/>
              <a:defRPr sz="1400" b="1"/>
            </a:lvl5pPr>
            <a:lvl6pPr marL="2000325" indent="0">
              <a:buNone/>
              <a:defRPr sz="1400" b="1"/>
            </a:lvl6pPr>
            <a:lvl7pPr marL="2400390" indent="0">
              <a:buNone/>
              <a:defRPr sz="1400" b="1"/>
            </a:lvl7pPr>
            <a:lvl8pPr marL="2800455" indent="0">
              <a:buNone/>
              <a:defRPr sz="1400" b="1"/>
            </a:lvl8pPr>
            <a:lvl9pPr marL="320052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1" y="9134475"/>
            <a:ext cx="22634311" cy="16595129"/>
          </a:xfrm>
        </p:spPr>
        <p:txBody>
          <a:bodyPr/>
          <a:lstStyle>
            <a:defPPr>
              <a:defRPr kern="1200" smtId="4294967295"/>
            </a:defPPr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245EB89-E1F0-4213-BFCF-D6A06A13C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566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9249905-9305-4041-8B60-8DE0824E81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121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7C76933-D99D-4DC1-BD09-1072CC92B2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36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147367"/>
            <a:ext cx="16846550" cy="4879777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147365"/>
            <a:ext cx="28625800" cy="24582240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6027143"/>
            <a:ext cx="16846550" cy="1970246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225"/>
            </a:lvl1pPr>
            <a:lvl2pPr marL="400065" indent="0">
              <a:buNone/>
              <a:defRPr sz="1050"/>
            </a:lvl2pPr>
            <a:lvl3pPr marL="800130" indent="0">
              <a:buNone/>
              <a:defRPr sz="875"/>
            </a:lvl3pPr>
            <a:lvl4pPr marL="1200195" indent="0">
              <a:buNone/>
              <a:defRPr sz="788"/>
            </a:lvl4pPr>
            <a:lvl5pPr marL="1600260" indent="0">
              <a:buNone/>
              <a:defRPr sz="788"/>
            </a:lvl5pPr>
            <a:lvl6pPr marL="2000325" indent="0">
              <a:buNone/>
              <a:defRPr sz="788"/>
            </a:lvl6pPr>
            <a:lvl7pPr marL="2400390" indent="0">
              <a:buNone/>
              <a:defRPr sz="788"/>
            </a:lvl7pPr>
            <a:lvl8pPr marL="2800455" indent="0">
              <a:buNone/>
              <a:defRPr sz="788"/>
            </a:lvl8pPr>
            <a:lvl9pPr marL="320052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F6A5529-8465-4E7D-9DB8-D374C51CD7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11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0" y="20162243"/>
            <a:ext cx="30724211" cy="238085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7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0" y="2573933"/>
            <a:ext cx="30724211" cy="1728132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800"/>
            </a:lvl1pPr>
            <a:lvl2pPr marL="400065" indent="0">
              <a:buNone/>
              <a:defRPr sz="2450"/>
            </a:lvl2pPr>
            <a:lvl3pPr marL="800130" indent="0">
              <a:buNone/>
              <a:defRPr sz="2100"/>
            </a:lvl3pPr>
            <a:lvl4pPr marL="1200195" indent="0">
              <a:buNone/>
              <a:defRPr sz="1750"/>
            </a:lvl4pPr>
            <a:lvl5pPr marL="1600260" indent="0">
              <a:buNone/>
              <a:defRPr sz="1750"/>
            </a:lvl5pPr>
            <a:lvl6pPr marL="2000325" indent="0">
              <a:buNone/>
              <a:defRPr sz="1750"/>
            </a:lvl6pPr>
            <a:lvl7pPr marL="2400390" indent="0">
              <a:buNone/>
              <a:defRPr sz="1750"/>
            </a:lvl7pPr>
            <a:lvl8pPr marL="2800455" indent="0">
              <a:buNone/>
              <a:defRPr sz="1750"/>
            </a:lvl8pPr>
            <a:lvl9pPr marL="3200520" indent="0">
              <a:buNone/>
              <a:defRPr sz="175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0" y="22543097"/>
            <a:ext cx="30724211" cy="337958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225"/>
            </a:lvl1pPr>
            <a:lvl2pPr marL="400065" indent="0">
              <a:buNone/>
              <a:defRPr sz="1050"/>
            </a:lvl2pPr>
            <a:lvl3pPr marL="800130" indent="0">
              <a:buNone/>
              <a:defRPr sz="875"/>
            </a:lvl3pPr>
            <a:lvl4pPr marL="1200195" indent="0">
              <a:buNone/>
              <a:defRPr sz="788"/>
            </a:lvl4pPr>
            <a:lvl5pPr marL="1600260" indent="0">
              <a:buNone/>
              <a:defRPr sz="788"/>
            </a:lvl5pPr>
            <a:lvl6pPr marL="2000325" indent="0">
              <a:buNone/>
              <a:defRPr sz="788"/>
            </a:lvl6pPr>
            <a:lvl7pPr marL="2400390" indent="0">
              <a:buNone/>
              <a:defRPr sz="788"/>
            </a:lvl7pPr>
            <a:lvl8pPr marL="2800455" indent="0">
              <a:buNone/>
              <a:defRPr sz="788"/>
            </a:lvl8pPr>
            <a:lvl9pPr marL="320052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C022C6C-C3BF-4CE1-8842-0AC597017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050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579" y="1152922"/>
            <a:ext cx="4608724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9579" y="6720284"/>
            <a:ext cx="46087242" cy="1900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59579" y="26229667"/>
            <a:ext cx="1194964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114557">
              <a:defRPr sz="6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494779" y="26229667"/>
            <a:ext cx="1621684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114557">
              <a:defRPr sz="6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97179" y="26229667"/>
            <a:ext cx="1194964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8" tIns="235129" rIns="470258" bIns="235129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114557">
              <a:defRPr sz="6300" smtClean="0">
                <a:latin typeface="Arial" pitchFamily="34" charset="0"/>
              </a:defRPr>
            </a:lvl1pPr>
          </a:lstStyle>
          <a:p>
            <a:pPr>
              <a:defRPr/>
            </a:pPr>
            <a:fld id="{25043CB6-A91D-4176-912B-555F54C38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342158" y="13764683"/>
            <a:ext cx="12490450" cy="5096933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50058108" y="13764683"/>
            <a:ext cx="12490450" cy="5096933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8119535" y="29248101"/>
            <a:ext cx="34967333" cy="1355725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8119533" y="29748162"/>
            <a:ext cx="25603200" cy="111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270">
                <a:solidFill>
                  <a:srgbClr val="808080"/>
                </a:solidFill>
              </a:rPr>
              <a:t>Template ID: conceptualizingcobalt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114557" rtl="0" eaLnBrk="0" fontAlgn="base" hangingPunct="0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+mj-lt"/>
          <a:ea typeface="+mj-ea"/>
          <a:cs typeface="+mj-cs"/>
        </a:defRPr>
      </a:lvl1pPr>
      <a:lvl2pPr algn="ctr" defTabSz="4114557" rtl="0" eaLnBrk="0" fontAlgn="base" hangingPunct="0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2pPr>
      <a:lvl3pPr algn="ctr" defTabSz="4114557" rtl="0" eaLnBrk="0" fontAlgn="base" hangingPunct="0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3pPr>
      <a:lvl4pPr algn="ctr" defTabSz="4114557" rtl="0" eaLnBrk="0" fontAlgn="base" hangingPunct="0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4pPr>
      <a:lvl5pPr algn="ctr" defTabSz="4114557" rtl="0" eaLnBrk="0" fontAlgn="base" hangingPunct="0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5pPr>
      <a:lvl6pPr marL="400065" algn="ctr" defTabSz="4114557" rtl="0" fontAlgn="base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6pPr>
      <a:lvl7pPr marL="800130" algn="ctr" defTabSz="4114557" rtl="0" fontAlgn="base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7pPr>
      <a:lvl8pPr marL="1200195" algn="ctr" defTabSz="4114557" rtl="0" fontAlgn="base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8pPr>
      <a:lvl9pPr marL="1600260" algn="ctr" defTabSz="4114557" rtl="0" fontAlgn="base">
        <a:spcBef>
          <a:spcPct val="0"/>
        </a:spcBef>
        <a:spcAft>
          <a:spcPct val="0"/>
        </a:spcAft>
        <a:defRPr sz="19776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543307" indent="-1543307" algn="l" defTabSz="4114557" rtl="0" eaLnBrk="0" fontAlgn="base" hangingPunct="0">
        <a:spcBef>
          <a:spcPct val="20000"/>
        </a:spcBef>
        <a:spcAft>
          <a:spcPct val="0"/>
        </a:spcAft>
        <a:buChar char="•"/>
        <a:defRPr sz="14438">
          <a:solidFill>
            <a:schemeClr val="tx1"/>
          </a:solidFill>
          <a:latin typeface="+mn-lt"/>
          <a:ea typeface="+mn-ea"/>
          <a:cs typeface="+mn-cs"/>
        </a:defRPr>
      </a:lvl1pPr>
      <a:lvl2pPr marL="3343599" indent="-1286320" algn="l" defTabSz="4114557" rtl="0" eaLnBrk="0" fontAlgn="base" hangingPunct="0">
        <a:spcBef>
          <a:spcPct val="20000"/>
        </a:spcBef>
        <a:spcAft>
          <a:spcPct val="0"/>
        </a:spcAft>
        <a:buChar char="–"/>
        <a:defRPr sz="12601">
          <a:solidFill>
            <a:schemeClr val="tx1"/>
          </a:solidFill>
          <a:latin typeface="+mn-lt"/>
        </a:defRPr>
      </a:lvl2pPr>
      <a:lvl3pPr marL="5143892" indent="-1029334" algn="l" defTabSz="4114557" rtl="0" eaLnBrk="0" fontAlgn="base" hangingPunct="0">
        <a:spcBef>
          <a:spcPct val="20000"/>
        </a:spcBef>
        <a:spcAft>
          <a:spcPct val="0"/>
        </a:spcAft>
        <a:buChar char="•"/>
        <a:defRPr sz="10763">
          <a:solidFill>
            <a:schemeClr val="tx1"/>
          </a:solidFill>
          <a:latin typeface="+mn-lt"/>
        </a:defRPr>
      </a:lvl3pPr>
      <a:lvl4pPr marL="7201170" indent="-1029334" algn="l" defTabSz="4114557" rtl="0" eaLnBrk="0" fontAlgn="base" hangingPunct="0">
        <a:spcBef>
          <a:spcPct val="20000"/>
        </a:spcBef>
        <a:spcAft>
          <a:spcPct val="0"/>
        </a:spcAft>
        <a:buChar char="–"/>
        <a:defRPr sz="9013">
          <a:solidFill>
            <a:schemeClr val="tx1"/>
          </a:solidFill>
          <a:latin typeface="+mn-lt"/>
        </a:defRPr>
      </a:lvl4pPr>
      <a:lvl5pPr marL="9258449" indent="-1027945" algn="l" defTabSz="4114557" rtl="0" eaLnBrk="0" fontAlgn="base" hangingPunct="0">
        <a:spcBef>
          <a:spcPct val="20000"/>
        </a:spcBef>
        <a:spcAft>
          <a:spcPct val="0"/>
        </a:spcAft>
        <a:buChar char="»"/>
        <a:defRPr sz="9013">
          <a:solidFill>
            <a:schemeClr val="tx1"/>
          </a:solidFill>
          <a:latin typeface="+mn-lt"/>
        </a:defRPr>
      </a:lvl5pPr>
      <a:lvl6pPr marL="9658514" indent="-1027945" algn="l" defTabSz="4114557" rtl="0" fontAlgn="base">
        <a:spcBef>
          <a:spcPct val="20000"/>
        </a:spcBef>
        <a:spcAft>
          <a:spcPct val="0"/>
        </a:spcAft>
        <a:buChar char="»"/>
        <a:defRPr sz="9013">
          <a:solidFill>
            <a:schemeClr val="tx1"/>
          </a:solidFill>
          <a:latin typeface="+mn-lt"/>
        </a:defRPr>
      </a:lvl6pPr>
      <a:lvl7pPr marL="10058579" indent="-1027945" algn="l" defTabSz="4114557" rtl="0" fontAlgn="base">
        <a:spcBef>
          <a:spcPct val="20000"/>
        </a:spcBef>
        <a:spcAft>
          <a:spcPct val="0"/>
        </a:spcAft>
        <a:buChar char="»"/>
        <a:defRPr sz="9013">
          <a:solidFill>
            <a:schemeClr val="tx1"/>
          </a:solidFill>
          <a:latin typeface="+mn-lt"/>
        </a:defRPr>
      </a:lvl7pPr>
      <a:lvl8pPr marL="10458644" indent="-1027945" algn="l" defTabSz="4114557" rtl="0" fontAlgn="base">
        <a:spcBef>
          <a:spcPct val="20000"/>
        </a:spcBef>
        <a:spcAft>
          <a:spcPct val="0"/>
        </a:spcAft>
        <a:buChar char="»"/>
        <a:defRPr sz="9013">
          <a:solidFill>
            <a:schemeClr val="tx1"/>
          </a:solidFill>
          <a:latin typeface="+mn-lt"/>
        </a:defRPr>
      </a:lvl8pPr>
      <a:lvl9pPr marL="10858709" indent="-1027945" algn="l" defTabSz="4114557" rtl="0" fontAlgn="base">
        <a:spcBef>
          <a:spcPct val="20000"/>
        </a:spcBef>
        <a:spcAft>
          <a:spcPct val="0"/>
        </a:spcAft>
        <a:buChar char="»"/>
        <a:defRPr sz="901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65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130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95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260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325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390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455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520" algn="l" defTabSz="800130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diagramColors" Target="../diagrams/colors5.xml"/><Relationship Id="rId21" Type="http://schemas.microsoft.com/office/2007/relationships/diagramDrawing" Target="../diagrams/drawing4.xml"/><Relationship Id="rId42" Type="http://schemas.openxmlformats.org/officeDocument/2006/relationships/diagramData" Target="../diagrams/data8.xml"/><Relationship Id="rId47" Type="http://schemas.openxmlformats.org/officeDocument/2006/relationships/image" Target="../media/image15.tif"/><Relationship Id="rId63" Type="http://schemas.openxmlformats.org/officeDocument/2006/relationships/image" Target="../media/image31.png"/><Relationship Id="rId68" Type="http://schemas.openxmlformats.org/officeDocument/2006/relationships/diagramQuickStyle" Target="../diagrams/quickStyle9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9" Type="http://schemas.openxmlformats.org/officeDocument/2006/relationships/diagramLayout" Target="../diagrams/layout6.xml"/><Relationship Id="rId11" Type="http://schemas.microsoft.com/office/2007/relationships/diagramDrawing" Target="../diagrams/drawing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openxmlformats.org/officeDocument/2006/relationships/diagramData" Target="../diagrams/data7.xml"/><Relationship Id="rId40" Type="http://schemas.openxmlformats.org/officeDocument/2006/relationships/diagramColors" Target="../diagrams/colors7.xml"/><Relationship Id="rId45" Type="http://schemas.openxmlformats.org/officeDocument/2006/relationships/diagramColors" Target="../diagrams/colors8.xml"/><Relationship Id="rId53" Type="http://schemas.openxmlformats.org/officeDocument/2006/relationships/image" Target="../media/image21.png"/><Relationship Id="rId58" Type="http://schemas.openxmlformats.org/officeDocument/2006/relationships/image" Target="../media/image26.svg"/><Relationship Id="rId66" Type="http://schemas.openxmlformats.org/officeDocument/2006/relationships/diagramData" Target="../diagrams/data9.xml"/><Relationship Id="rId74" Type="http://schemas.openxmlformats.org/officeDocument/2006/relationships/diagramColors" Target="../diagrams/colors10.xml"/><Relationship Id="rId5" Type="http://schemas.openxmlformats.org/officeDocument/2006/relationships/diagramColors" Target="../diagrams/colors1.xml"/><Relationship Id="rId61" Type="http://schemas.openxmlformats.org/officeDocument/2006/relationships/image" Target="../media/image29.png"/><Relationship Id="rId1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10.png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image" Target="../media/image13.png"/><Relationship Id="rId43" Type="http://schemas.openxmlformats.org/officeDocument/2006/relationships/diagramLayout" Target="../diagrams/layout8.xml"/><Relationship Id="rId48" Type="http://schemas.openxmlformats.org/officeDocument/2006/relationships/image" Target="../media/image16.png"/><Relationship Id="rId56" Type="http://schemas.openxmlformats.org/officeDocument/2006/relationships/image" Target="../media/image24.svg"/><Relationship Id="rId64" Type="http://schemas.openxmlformats.org/officeDocument/2006/relationships/image" Target="../media/image32.png"/><Relationship Id="rId69" Type="http://schemas.openxmlformats.org/officeDocument/2006/relationships/diagramColors" Target="../diagrams/colors9.xml"/><Relationship Id="rId8" Type="http://schemas.openxmlformats.org/officeDocument/2006/relationships/diagramLayout" Target="../diagrams/layout2.xml"/><Relationship Id="rId51" Type="http://schemas.openxmlformats.org/officeDocument/2006/relationships/image" Target="../media/image19.svg"/><Relationship Id="rId72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QuickStyle" Target="../diagrams/quickStyle5.xml"/><Relationship Id="rId33" Type="http://schemas.openxmlformats.org/officeDocument/2006/relationships/image" Target="../media/image11.png"/><Relationship Id="rId38" Type="http://schemas.openxmlformats.org/officeDocument/2006/relationships/diagramLayout" Target="../diagrams/layout7.xml"/><Relationship Id="rId46" Type="http://schemas.microsoft.com/office/2007/relationships/diagramDrawing" Target="../diagrams/drawing8.xml"/><Relationship Id="rId59" Type="http://schemas.openxmlformats.org/officeDocument/2006/relationships/image" Target="../media/image27.png"/><Relationship Id="rId67" Type="http://schemas.openxmlformats.org/officeDocument/2006/relationships/diagramLayout" Target="../diagrams/layout9.xml"/><Relationship Id="rId20" Type="http://schemas.openxmlformats.org/officeDocument/2006/relationships/diagramColors" Target="../diagrams/colors4.xml"/><Relationship Id="rId41" Type="http://schemas.microsoft.com/office/2007/relationships/diagramDrawing" Target="../diagrams/drawing7.xml"/><Relationship Id="rId54" Type="http://schemas.openxmlformats.org/officeDocument/2006/relationships/image" Target="../media/image22.svg"/><Relationship Id="rId62" Type="http://schemas.openxmlformats.org/officeDocument/2006/relationships/image" Target="../media/image30.png"/><Relationship Id="rId70" Type="http://schemas.microsoft.com/office/2007/relationships/diagramDrawing" Target="../diagrams/drawing9.xml"/><Relationship Id="rId75" Type="http://schemas.microsoft.com/office/2007/relationships/diagramDrawing" Target="../diagrams/drawing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5" Type="http://schemas.openxmlformats.org/officeDocument/2006/relationships/diagramColors" Target="../diagrams/colors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image" Target="../media/image14.png"/><Relationship Id="rId49" Type="http://schemas.openxmlformats.org/officeDocument/2006/relationships/image" Target="../media/image17.svg"/><Relationship Id="rId57" Type="http://schemas.openxmlformats.org/officeDocument/2006/relationships/image" Target="../media/image25.png"/><Relationship Id="rId10" Type="http://schemas.openxmlformats.org/officeDocument/2006/relationships/diagramColors" Target="../diagrams/colors2.xml"/><Relationship Id="rId31" Type="http://schemas.openxmlformats.org/officeDocument/2006/relationships/diagramColors" Target="../diagrams/colors6.xml"/><Relationship Id="rId44" Type="http://schemas.openxmlformats.org/officeDocument/2006/relationships/diagramQuickStyle" Target="../diagrams/quickStyle8.xml"/><Relationship Id="rId52" Type="http://schemas.openxmlformats.org/officeDocument/2006/relationships/image" Target="../media/image20.jpeg"/><Relationship Id="rId60" Type="http://schemas.openxmlformats.org/officeDocument/2006/relationships/image" Target="../media/image28.png"/><Relationship Id="rId65" Type="http://schemas.openxmlformats.org/officeDocument/2006/relationships/image" Target="../media/image33.png"/><Relationship Id="rId73" Type="http://schemas.openxmlformats.org/officeDocument/2006/relationships/diagramQuickStyle" Target="../diagrams/quickStyle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9" Type="http://schemas.openxmlformats.org/officeDocument/2006/relationships/diagramQuickStyle" Target="../diagrams/quickStyle7.xml"/><Relationship Id="rId34" Type="http://schemas.openxmlformats.org/officeDocument/2006/relationships/image" Target="../media/image12.png"/><Relationship Id="rId50" Type="http://schemas.openxmlformats.org/officeDocument/2006/relationships/image" Target="../media/image18.png"/><Relationship Id="rId55" Type="http://schemas.openxmlformats.org/officeDocument/2006/relationships/image" Target="../media/image23.png"/><Relationship Id="rId7" Type="http://schemas.openxmlformats.org/officeDocument/2006/relationships/diagramData" Target="../diagrams/data2.xml"/><Relationship Id="rId71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0"/>
              </a:srgbClr>
            </a:gs>
            <a:gs pos="100000">
              <a:srgbClr val="D1E0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Diagram 2051"/>
          <p:cNvGraphicFramePr/>
          <p:nvPr>
            <p:extLst>
              <p:ext uri="{D42A27DB-BD31-4B8C-83A1-F6EECF244321}">
                <p14:modId xmlns:p14="http://schemas.microsoft.com/office/powerpoint/2010/main" val="3956818548"/>
              </p:ext>
            </p:extLst>
          </p:nvPr>
        </p:nvGraphicFramePr>
        <p:xfrm>
          <a:off x="10156026" y="10333735"/>
          <a:ext cx="10471169" cy="10181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335007" y="0"/>
            <a:ext cx="51206399" cy="3075511"/>
          </a:xfrm>
          <a:prstGeom prst="rect">
            <a:avLst/>
          </a:prstGeom>
          <a:gradFill>
            <a:gsLst>
              <a:gs pos="5000">
                <a:srgbClr val="235078"/>
              </a:gs>
              <a:gs pos="100000">
                <a:srgbClr val="1482A5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defPPr>
              <a:defRPr kern="1200" smtId="4294967295"/>
            </a:defPPr>
          </a:lstStyle>
          <a:p>
            <a:endParaRPr lang="en-US" sz="8138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0" y="27602646"/>
            <a:ext cx="51206399" cy="1200952"/>
          </a:xfrm>
          <a:prstGeom prst="rect">
            <a:avLst/>
          </a:prstGeom>
          <a:gradFill>
            <a:gsLst>
              <a:gs pos="5000">
                <a:srgbClr val="235078"/>
              </a:gs>
              <a:gs pos="100000">
                <a:srgbClr val="1482A5"/>
              </a:gs>
            </a:gsLst>
            <a:lin ang="0" scaled="1"/>
          </a:gradFill>
          <a:ln>
            <a:noFill/>
          </a:ln>
        </p:spPr>
        <p:txBody>
          <a:bodyPr lIns="120015" tIns="60008" rIns="120015" bIns="60008" anchor="ctr"/>
          <a:lstStyle>
            <a:defPPr>
              <a:defRPr kern="1200" smtId="4294967295"/>
            </a:defPPr>
          </a:lstStyle>
          <a:p>
            <a:pPr defTabSz="4115948"/>
            <a:endParaRPr lang="en-US" sz="8138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31" name="Title 11">
            <a:extLst>
              <a:ext uri="{FF2B5EF4-FFF2-40B4-BE49-F238E27FC236}">
                <a16:creationId xmlns:a16="http://schemas.microsoft.com/office/drawing/2014/main" id="{A3F6428D-1FA6-42BA-BAEA-3577E1620F6B}"/>
              </a:ext>
            </a:extLst>
          </p:cNvPr>
          <p:cNvSpPr txBox="1"/>
          <p:nvPr/>
        </p:nvSpPr>
        <p:spPr>
          <a:xfrm>
            <a:off x="1931670" y="141922"/>
            <a:ext cx="36004500" cy="2403568"/>
          </a:xfrm>
          <a:prstGeom prst="rect">
            <a:avLst/>
          </a:prstGeom>
        </p:spPr>
        <p:txBody>
          <a:bodyPr lIns="112014" tIns="56007" rIns="112014" bIns="56007"/>
          <a:lstStyle>
            <a:defPPr>
              <a:defRPr kern="1200" smtId="4294967295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438" dirty="0">
              <a:solidFill>
                <a:schemeClr val="bg1"/>
              </a:solidFill>
              <a:latin typeface="Amaranth" panose="02000503050000020004" pitchFamily="2" charset="0"/>
            </a:endParaRPr>
          </a:p>
          <a:p>
            <a:pPr algn="l"/>
            <a:r>
              <a:rPr lang="en-US" sz="7438" dirty="0">
                <a:solidFill>
                  <a:schemeClr val="bg1"/>
                </a:solidFill>
                <a:latin typeface="Amaranth" panose="02000503050000020004" pitchFamily="2" charset="0"/>
              </a:rPr>
              <a:t>Pro-BERT: Product Assortment Contextual </a:t>
            </a:r>
            <a:r>
              <a:rPr lang="en-US" sz="7438" dirty="0" err="1">
                <a:solidFill>
                  <a:schemeClr val="bg1"/>
                </a:solidFill>
                <a:latin typeface="Amaranth" panose="02000503050000020004" pitchFamily="2" charset="0"/>
              </a:rPr>
              <a:t>Embeddings</a:t>
            </a:r>
            <a:r>
              <a:rPr lang="en-US" sz="7438" dirty="0">
                <a:solidFill>
                  <a:schemeClr val="bg1"/>
                </a:solidFill>
                <a:latin typeface="Amaranth" panose="02000503050000020004" pitchFamily="2" charset="0"/>
              </a:rPr>
              <a:t> for demand estimation.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30C08963-BE29-4B96-B122-F15F02A3F7E3}"/>
              </a:ext>
            </a:extLst>
          </p:cNvPr>
          <p:cNvSpPr txBox="1"/>
          <p:nvPr/>
        </p:nvSpPr>
        <p:spPr>
          <a:xfrm>
            <a:off x="34716231" y="1110846"/>
            <a:ext cx="7621847" cy="1772024"/>
          </a:xfrm>
          <a:prstGeom prst="rect">
            <a:avLst/>
          </a:prstGeom>
        </p:spPr>
        <p:txBody>
          <a:bodyPr wrap="square" lIns="112014" tIns="56007" rIns="112014" bIns="56007">
            <a:spAutoFit/>
          </a:bodyPr>
          <a:lstStyle>
            <a:defPPr>
              <a:defRPr kern="1200" smtId="4294967295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  <a:latin typeface="Titillium Web" panose="00000500000000000000" pitchFamily="2" charset="0"/>
              </a:rPr>
              <a:t>Siddarth Reddy Desu</a:t>
            </a:r>
          </a:p>
          <a:p>
            <a:r>
              <a:rPr lang="en-US" sz="4900" dirty="0">
                <a:solidFill>
                  <a:schemeClr val="bg1"/>
                </a:solidFill>
                <a:latin typeface="Titillium Web" panose="00000500000000000000" pitchFamily="2" charset="0"/>
              </a:rPr>
              <a:t>Mentor: Abhishek Bansal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98FCC399-CA5D-4873-B45E-22BAE0F5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1263" y="3335679"/>
            <a:ext cx="9251985" cy="836646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chemeClr val="bg1"/>
                </a:solidFill>
                <a:latin typeface="Amaranth" panose="02000503050000020004" pitchFamily="2" charset="0"/>
              </a:rPr>
              <a:t>Workflow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991B9DF0-7DD4-4C17-94B6-6C493D1C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2200" y="3245456"/>
            <a:ext cx="8801100" cy="686197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chemeClr val="bg1"/>
                </a:solidFill>
                <a:latin typeface="Amaranth" panose="02000503050000020004" pitchFamily="2" charset="0"/>
              </a:rPr>
              <a:t>Dataset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C08CCD14-6632-49E3-A19B-81E98D46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2200" y="10082787"/>
            <a:ext cx="8801100" cy="686197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chemeClr val="bg1"/>
                </a:solidFill>
                <a:latin typeface="Amaranth" panose="02000503050000020004" pitchFamily="2" charset="0"/>
              </a:rPr>
              <a:t>Experiments &amp; Results 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20C51D2-3423-4C6C-A077-34B27F321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57" y="16516595"/>
            <a:ext cx="9201149" cy="954557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chemeClr val="bg1"/>
                </a:solidFill>
                <a:latin typeface="Amaranth" panose="02000503050000020004" pitchFamily="2" charset="0"/>
              </a:rPr>
              <a:t>Challenges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15059416"/>
              </p:ext>
            </p:extLst>
          </p:nvPr>
        </p:nvGraphicFramePr>
        <p:xfrm>
          <a:off x="10669675" y="4445831"/>
          <a:ext cx="8647775" cy="554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703995948"/>
              </p:ext>
            </p:extLst>
          </p:nvPr>
        </p:nvGraphicFramePr>
        <p:xfrm>
          <a:off x="-1296375" y="17945083"/>
          <a:ext cx="12610936" cy="932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5" name="Rectangle 5">
            <a:extLst>
              <a:ext uri="{FF2B5EF4-FFF2-40B4-BE49-F238E27FC236}">
                <a16:creationId xmlns:a16="http://schemas.microsoft.com/office/drawing/2014/main" id="{98FCC399-CA5D-4873-B45E-22BAE0F5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1262" y="10728531"/>
            <a:ext cx="9251985" cy="945934"/>
          </a:xfrm>
          <a:prstGeom prst="rect">
            <a:avLst/>
          </a:prstGeom>
          <a:solidFill>
            <a:srgbClr val="1482A5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chemeClr val="bg1"/>
                </a:solidFill>
                <a:latin typeface="Amaranth" panose="02000503050000020004" pitchFamily="2" charset="0"/>
              </a:rPr>
              <a:t>Model Architecture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82529919"/>
              </p:ext>
            </p:extLst>
          </p:nvPr>
        </p:nvGraphicFramePr>
        <p:xfrm>
          <a:off x="20903678" y="3303037"/>
          <a:ext cx="8728326" cy="622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68" name="Rounded Rectangle 4"/>
          <p:cNvSpPr/>
          <p:nvPr/>
        </p:nvSpPr>
        <p:spPr>
          <a:xfrm>
            <a:off x="32640725" y="7823587"/>
            <a:ext cx="6197688" cy="20311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lvl="0" algn="l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982184" y="10041467"/>
            <a:ext cx="9020168" cy="10624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76" name="Diagram 75"/>
          <p:cNvGraphicFramePr/>
          <p:nvPr>
            <p:extLst>
              <p:ext uri="{D42A27DB-BD31-4B8C-83A1-F6EECF244321}">
                <p14:modId xmlns:p14="http://schemas.microsoft.com/office/powerpoint/2010/main" val="3931726780"/>
              </p:ext>
            </p:extLst>
          </p:nvPr>
        </p:nvGraphicFramePr>
        <p:xfrm>
          <a:off x="20610341" y="20895185"/>
          <a:ext cx="9392776" cy="66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2686134291"/>
              </p:ext>
            </p:extLst>
          </p:nvPr>
        </p:nvGraphicFramePr>
        <p:xfrm>
          <a:off x="26275629" y="3938173"/>
          <a:ext cx="16376521" cy="596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601019" y="21962625"/>
            <a:ext cx="10966209" cy="55541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601021" y="16516595"/>
            <a:ext cx="10949316" cy="53381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012089" y="13227142"/>
            <a:ext cx="8754844" cy="69359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012090" y="20550461"/>
            <a:ext cx="8754843" cy="66648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2065" name="Diagram 2064"/>
          <p:cNvGraphicFramePr/>
          <p:nvPr>
            <p:extLst>
              <p:ext uri="{D42A27DB-BD31-4B8C-83A1-F6EECF244321}">
                <p14:modId xmlns:p14="http://schemas.microsoft.com/office/powerpoint/2010/main" val="2002843392"/>
              </p:ext>
            </p:extLst>
          </p:nvPr>
        </p:nvGraphicFramePr>
        <p:xfrm>
          <a:off x="31005686" y="11136501"/>
          <a:ext cx="8596986" cy="227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066" name="Diagram 2065"/>
          <p:cNvGraphicFramePr/>
          <p:nvPr>
            <p:extLst>
              <p:ext uri="{D42A27DB-BD31-4B8C-83A1-F6EECF244321}">
                <p14:modId xmlns:p14="http://schemas.microsoft.com/office/powerpoint/2010/main" val="3435600934"/>
              </p:ext>
            </p:extLst>
          </p:nvPr>
        </p:nvGraphicFramePr>
        <p:xfrm>
          <a:off x="41033496" y="3415448"/>
          <a:ext cx="9651973" cy="1965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pic>
        <p:nvPicPr>
          <p:cNvPr id="239" name="Picture 1" descr="Picture 1"/>
          <p:cNvPicPr>
            <a:picLocks noChangeAspect="1"/>
          </p:cNvPicPr>
          <p:nvPr/>
        </p:nvPicPr>
        <p:blipFill>
          <a:blip r:embed="rId47"/>
          <a:srcRect l="12358" t="29074" r="21491" b="29390"/>
          <a:stretch>
            <a:fillRect/>
          </a:stretch>
        </p:blipFill>
        <p:spPr>
          <a:xfrm>
            <a:off x="46389511" y="876366"/>
            <a:ext cx="3357079" cy="1488480"/>
          </a:xfrm>
          <a:prstGeom prst="rect">
            <a:avLst/>
          </a:prstGeom>
          <a:ln w="57150">
            <a:solidFill>
              <a:schemeClr val="tx1"/>
            </a:solidFill>
            <a:miter lim="400000"/>
          </a:ln>
        </p:spPr>
      </p:pic>
      <p:sp>
        <p:nvSpPr>
          <p:cNvPr id="241" name="Rectangle 5"/>
          <p:cNvSpPr>
            <a:spLocks noChangeArrowheads="1"/>
          </p:cNvSpPr>
          <p:nvPr/>
        </p:nvSpPr>
        <p:spPr bwMode="auto">
          <a:xfrm>
            <a:off x="376245" y="3399711"/>
            <a:ext cx="9006232" cy="12491511"/>
          </a:xfrm>
          <a:prstGeom prst="roundRect">
            <a:avLst>
              <a:gd name="adj" fmla="val 1380"/>
            </a:avLst>
          </a:prstGeom>
          <a:solidFill>
            <a:srgbClr val="B4D3E2"/>
          </a:solidFill>
          <a:ln>
            <a:noFill/>
          </a:ln>
          <a:effectLst/>
        </p:spPr>
        <p:txBody>
          <a:bodyPr wrap="none" lIns="240030" tIns="60008" rIns="240030" bIns="60008" anchor="ctr"/>
          <a:lstStyle>
            <a:defPPr>
              <a:defRPr kern="1200" smtId="4294967295"/>
            </a:defPPr>
          </a:lstStyle>
          <a:p>
            <a:pPr defTabSz="4115948"/>
            <a:endParaRPr lang="en-US" sz="3150" dirty="0">
              <a:noFill/>
              <a:latin typeface="Amaranth" panose="02000503050000020004" pitchFamily="2" charset="0"/>
            </a:endParaRPr>
          </a:p>
        </p:txBody>
      </p:sp>
      <p:sp>
        <p:nvSpPr>
          <p:cNvPr id="242" name="Text Box 6"/>
          <p:cNvSpPr txBox="1">
            <a:spLocks noChangeArrowheads="1"/>
          </p:cNvSpPr>
          <p:nvPr/>
        </p:nvSpPr>
        <p:spPr bwMode="auto">
          <a:xfrm>
            <a:off x="644969" y="4712373"/>
            <a:ext cx="8001000" cy="173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0015" tIns="60008" rIns="120015" bIns="60008">
            <a:spAutoFit/>
          </a:bodyPr>
          <a:lstStyle>
            <a:defPPr>
              <a:defRPr kern="1200" smtId="4294967295"/>
            </a:defPPr>
            <a:lvl1pPr defTabSz="4703763" eaLnBrk="0" hangingPunct="0">
              <a:defRPr sz="9300">
                <a:solidFill>
                  <a:schemeClr val="tx1"/>
                </a:solidFill>
                <a:latin typeface="Arial"/>
              </a:defRPr>
            </a:lvl1pPr>
            <a:lvl2pPr marL="742950" indent="-28575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2pPr>
            <a:lvl3pPr marL="11430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3pPr>
            <a:lvl4pPr marL="16002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4pPr>
            <a:lvl5pPr marL="20574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9pPr>
          </a:lstStyle>
          <a:p>
            <a:r>
              <a:rPr lang="en-US" sz="3500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To forecast the demand of a product in a retail store conditioned on an  product assortment.</a:t>
            </a:r>
          </a:p>
        </p:txBody>
      </p:sp>
      <p:sp>
        <p:nvSpPr>
          <p:cNvPr id="243" name="Rectangle 5">
            <a:extLst>
              <a:ext uri="{FF2B5EF4-FFF2-40B4-BE49-F238E27FC236}">
                <a16:creationId xmlns:a16="http://schemas.microsoft.com/office/drawing/2014/main" id="{88133C58-052D-4585-823B-31740DB4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69" y="3845026"/>
            <a:ext cx="8001000" cy="6861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20015" tIns="60008" rIns="120015" bIns="60008" anchor="ctr"/>
          <a:lstStyle>
            <a:defPPr>
              <a:defRPr kern="1200" smtId="4294967295"/>
            </a:defPPr>
          </a:lstStyle>
          <a:p>
            <a:pPr defTabSz="4115948"/>
            <a:r>
              <a:rPr lang="en-US" sz="3150" dirty="0">
                <a:solidFill>
                  <a:srgbClr val="235078"/>
                </a:solidFill>
                <a:latin typeface="Amaranth" panose="02000503050000020004" pitchFamily="2" charset="0"/>
              </a:rPr>
              <a:t>Problem Statement</a:t>
            </a:r>
          </a:p>
        </p:txBody>
      </p:sp>
      <p:pic>
        <p:nvPicPr>
          <p:cNvPr id="244" name="Graphic 36" descr="Bottle">
            <a:extLst>
              <a:ext uri="{FF2B5EF4-FFF2-40B4-BE49-F238E27FC236}">
                <a16:creationId xmlns:a16="http://schemas.microsoft.com/office/drawing/2014/main" id="{57490F81-B6E1-4382-8320-50D838A13DF9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65350" y="6540249"/>
            <a:ext cx="1457240" cy="1601246"/>
          </a:xfrm>
          <a:prstGeom prst="rect">
            <a:avLst/>
          </a:prstGeom>
        </p:spPr>
      </p:pic>
      <p:pic>
        <p:nvPicPr>
          <p:cNvPr id="245" name="Graphic 37" descr="Chevron arrows">
            <a:extLst>
              <a:ext uri="{FF2B5EF4-FFF2-40B4-BE49-F238E27FC236}">
                <a16:creationId xmlns:a16="http://schemas.microsoft.com/office/drawing/2014/main" id="{42B9D4A1-372F-4320-94DA-F42C916CF5BE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83547" y="6910269"/>
            <a:ext cx="1473251" cy="530751"/>
          </a:xfrm>
          <a:prstGeom prst="rect">
            <a:avLst/>
          </a:prstGeom>
        </p:spPr>
      </p:pic>
      <p:sp>
        <p:nvSpPr>
          <p:cNvPr id="246" name="Rectangle 245"/>
          <p:cNvSpPr/>
          <p:nvPr/>
        </p:nvSpPr>
        <p:spPr bwMode="auto">
          <a:xfrm>
            <a:off x="666528" y="8662557"/>
            <a:ext cx="3050014" cy="3152461"/>
          </a:xfrm>
          <a:prstGeom prst="rect">
            <a:avLst/>
          </a:prstGeom>
          <a:blipFill dpi="0" rotWithShape="1">
            <a:blip r:embed="rId52">
              <a:alphaModFix amt="57000"/>
            </a:blip>
            <a:srcRect/>
            <a:tile tx="0" ty="0" sx="100000" sy="100000" flip="none" algn="tl"/>
          </a:blip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endParaRPr lang="en-US" sz="8138">
              <a:latin typeface="Arial" pitchFamily="34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531905" y="11990833"/>
            <a:ext cx="3527889" cy="807913"/>
          </a:xfrm>
          <a:prstGeom prst="rect">
            <a:avLst/>
          </a:prstGeom>
          <a:noFill/>
        </p:spPr>
        <p:txBody>
          <a:bodyPr wrap="none" lIns="80010" tIns="40005" rIns="80010" bIns="40005">
            <a:spAutoFit/>
          </a:bodyPr>
          <a:lstStyle/>
          <a:p>
            <a:pPr algn="ctr"/>
            <a:r>
              <a:rPr lang="en-US" sz="4725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Assortment</a:t>
            </a:r>
          </a:p>
        </p:txBody>
      </p:sp>
      <p:pic>
        <p:nvPicPr>
          <p:cNvPr id="248" name="Graphic 4" descr="Bar graph with upward trend">
            <a:extLst>
              <a:ext uri="{FF2B5EF4-FFF2-40B4-BE49-F238E27FC236}">
                <a16:creationId xmlns:a16="http://schemas.microsoft.com/office/drawing/2014/main" id="{A1F282FB-8A9E-4EDA-9681-5D1E1BB31B5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025679" y="6346359"/>
            <a:ext cx="1854677" cy="1854677"/>
          </a:xfrm>
          <a:prstGeom prst="rect">
            <a:avLst/>
          </a:prstGeom>
        </p:spPr>
      </p:pic>
      <p:pic>
        <p:nvPicPr>
          <p:cNvPr id="250" name="Graphic 32" descr="Burger and drink">
            <a:extLst>
              <a:ext uri="{FF2B5EF4-FFF2-40B4-BE49-F238E27FC236}">
                <a16:creationId xmlns:a16="http://schemas.microsoft.com/office/drawing/2014/main" id="{B316F09A-2BFA-4491-BC3B-900C3430F25B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64413" y="9827447"/>
            <a:ext cx="764023" cy="764023"/>
          </a:xfrm>
          <a:prstGeom prst="rect">
            <a:avLst/>
          </a:prstGeom>
        </p:spPr>
      </p:pic>
      <p:pic>
        <p:nvPicPr>
          <p:cNvPr id="251" name="Graphic 34" descr="Fruit bowl">
            <a:extLst>
              <a:ext uri="{FF2B5EF4-FFF2-40B4-BE49-F238E27FC236}">
                <a16:creationId xmlns:a16="http://schemas.microsoft.com/office/drawing/2014/main" id="{9293EDA0-DDCD-415A-A9E1-D7D5A1F447A2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953726" y="8917139"/>
            <a:ext cx="624845" cy="624845"/>
          </a:xfrm>
          <a:prstGeom prst="rect">
            <a:avLst/>
          </a:prstGeom>
        </p:spPr>
      </p:pic>
      <p:pic>
        <p:nvPicPr>
          <p:cNvPr id="252" name="Graphic 2" descr="Suit">
            <a:extLst>
              <a:ext uri="{FF2B5EF4-FFF2-40B4-BE49-F238E27FC236}">
                <a16:creationId xmlns:a16="http://schemas.microsoft.com/office/drawing/2014/main" id="{C63208D1-9FB9-4AD0-A92A-3CD347600518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785771" y="9793793"/>
            <a:ext cx="934738" cy="934738"/>
          </a:xfrm>
          <a:prstGeom prst="rect">
            <a:avLst/>
          </a:prstGeom>
        </p:spPr>
      </p:pic>
      <p:pic>
        <p:nvPicPr>
          <p:cNvPr id="253" name="Graphic 8" descr="Beer">
            <a:extLst>
              <a:ext uri="{FF2B5EF4-FFF2-40B4-BE49-F238E27FC236}">
                <a16:creationId xmlns:a16="http://schemas.microsoft.com/office/drawing/2014/main" id="{9958EF1A-FC01-4D20-85E3-83DDE1F9DFF9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830943" y="8895959"/>
            <a:ext cx="693489" cy="693489"/>
          </a:xfrm>
          <a:prstGeom prst="rect">
            <a:avLst/>
          </a:prstGeom>
        </p:spPr>
      </p:pic>
      <p:pic>
        <p:nvPicPr>
          <p:cNvPr id="254" name="Graphic 33" descr="Glue">
            <a:extLst>
              <a:ext uri="{FF2B5EF4-FFF2-40B4-BE49-F238E27FC236}">
                <a16:creationId xmlns:a16="http://schemas.microsoft.com/office/drawing/2014/main" id="{EDBB3E54-9DD0-4ADB-84E2-DAA21F0F39D1}"/>
              </a:ext>
            </a:extLst>
          </p:cNvPr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5994" y="8785566"/>
            <a:ext cx="752441" cy="752441"/>
          </a:xfrm>
          <a:prstGeom prst="rect">
            <a:avLst/>
          </a:prstGeom>
        </p:spPr>
      </p:pic>
      <p:pic>
        <p:nvPicPr>
          <p:cNvPr id="255" name="Graphic 4" descr="Shopping cart">
            <a:extLst>
              <a:ext uri="{FF2B5EF4-FFF2-40B4-BE49-F238E27FC236}">
                <a16:creationId xmlns:a16="http://schemas.microsoft.com/office/drawing/2014/main" id="{0F744545-E3DD-4FB0-8C3E-17127DA1C3A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45854" y="10874825"/>
            <a:ext cx="2899992" cy="832653"/>
          </a:xfrm>
          <a:prstGeom prst="rect">
            <a:avLst/>
          </a:prstGeom>
        </p:spPr>
      </p:pic>
      <p:pic>
        <p:nvPicPr>
          <p:cNvPr id="256" name="Graphic 6" descr="Candy">
            <a:extLst>
              <a:ext uri="{FF2B5EF4-FFF2-40B4-BE49-F238E27FC236}">
                <a16:creationId xmlns:a16="http://schemas.microsoft.com/office/drawing/2014/main" id="{080F4C53-24AB-4F5D-87FD-790D16E55ECE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777846" y="9889338"/>
            <a:ext cx="799681" cy="799681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15137" y="12974561"/>
            <a:ext cx="4505820" cy="2822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964297" y="12961338"/>
            <a:ext cx="4418181" cy="2835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6" name="Rounded Rectangle 345"/>
          <p:cNvSpPr/>
          <p:nvPr/>
        </p:nvSpPr>
        <p:spPr bwMode="auto">
          <a:xfrm>
            <a:off x="11176741" y="19183856"/>
            <a:ext cx="8412885" cy="7783775"/>
          </a:xfrm>
          <a:prstGeom prst="roundRect">
            <a:avLst/>
          </a:prstGeom>
          <a:solidFill>
            <a:schemeClr val="lt1">
              <a:alpha val="51000"/>
            </a:schemeClr>
          </a:solidFill>
          <a:ln>
            <a:solidFill>
              <a:schemeClr val="accent5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2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D2E301E-E7B3-4BB5-B48D-F76D6F65BBE3}"/>
              </a:ext>
            </a:extLst>
          </p:cNvPr>
          <p:cNvSpPr txBox="1"/>
          <p:nvPr/>
        </p:nvSpPr>
        <p:spPr>
          <a:xfrm rot="10800000" flipV="1">
            <a:off x="13490546" y="25556838"/>
            <a:ext cx="4960620" cy="1061829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150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150" dirty="0" err="1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Embeddings</a:t>
            </a:r>
            <a:r>
              <a:rPr lang="en-US" sz="3150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of products in     an assortment</a:t>
            </a:r>
          </a:p>
        </p:txBody>
      </p:sp>
      <p:sp>
        <p:nvSpPr>
          <p:cNvPr id="348" name="Rounded Rectangle 347"/>
          <p:cNvSpPr/>
          <p:nvPr/>
        </p:nvSpPr>
        <p:spPr bwMode="auto">
          <a:xfrm>
            <a:off x="12176998" y="23704786"/>
            <a:ext cx="1453514" cy="1056572"/>
          </a:xfrm>
          <a:prstGeom prst="roundRect">
            <a:avLst/>
          </a:prstGeom>
          <a:solidFill>
            <a:srgbClr val="FFC000">
              <a:alpha val="24000"/>
            </a:srgbClr>
          </a:solidFill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r>
              <a:rPr lang="en-US" sz="1838" dirty="0">
                <a:solidFill>
                  <a:schemeClr val="tx1"/>
                </a:solidFill>
                <a:latin typeface="Arial" pitchFamily="34" charset="0"/>
              </a:rPr>
              <a:t>Contextual Product Embedding</a:t>
            </a:r>
          </a:p>
        </p:txBody>
      </p:sp>
      <p:sp>
        <p:nvSpPr>
          <p:cNvPr id="349" name="Rounded Rectangle 348"/>
          <p:cNvSpPr/>
          <p:nvPr/>
        </p:nvSpPr>
        <p:spPr bwMode="auto">
          <a:xfrm>
            <a:off x="12683778" y="21911566"/>
            <a:ext cx="4640580" cy="852765"/>
          </a:xfrm>
          <a:prstGeom prst="roundRect">
            <a:avLst/>
          </a:prstGeom>
          <a:gradFill>
            <a:gsLst>
              <a:gs pos="100000">
                <a:srgbClr val="00B050">
                  <a:alpha val="33000"/>
                </a:srgbClr>
              </a:gs>
              <a:gs pos="10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6200000" scaled="0"/>
          </a:gradFill>
          <a:ln>
            <a:prstDash val="lg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r>
              <a:rPr lang="en-US" sz="3150" dirty="0">
                <a:solidFill>
                  <a:schemeClr val="tx1"/>
                </a:solidFill>
                <a:latin typeface="Arial" pitchFamily="34" charset="0"/>
              </a:rPr>
              <a:t>    </a:t>
            </a:r>
            <a:r>
              <a:rPr lang="en-US" sz="3150" u="sng" dirty="0">
                <a:solidFill>
                  <a:schemeClr val="tx1"/>
                </a:solidFill>
                <a:latin typeface="Arial" pitchFamily="34" charset="0"/>
              </a:rPr>
              <a:t>Self-Attention layer</a:t>
            </a:r>
          </a:p>
        </p:txBody>
      </p:sp>
      <p:cxnSp>
        <p:nvCxnSpPr>
          <p:cNvPr id="350" name="Straight Arrow Connector 349"/>
          <p:cNvCxnSpPr/>
          <p:nvPr/>
        </p:nvCxnSpPr>
        <p:spPr bwMode="auto">
          <a:xfrm flipV="1">
            <a:off x="13203843" y="22912551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1" name="Straight Arrow Connector 350"/>
          <p:cNvCxnSpPr/>
          <p:nvPr/>
        </p:nvCxnSpPr>
        <p:spPr bwMode="auto">
          <a:xfrm flipV="1">
            <a:off x="14137293" y="22979036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2" name="Straight Arrow Connector 351"/>
          <p:cNvCxnSpPr/>
          <p:nvPr/>
        </p:nvCxnSpPr>
        <p:spPr bwMode="auto">
          <a:xfrm flipV="1">
            <a:off x="15950853" y="22912551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3" name="Straight Arrow Connector 352"/>
          <p:cNvCxnSpPr/>
          <p:nvPr/>
        </p:nvCxnSpPr>
        <p:spPr bwMode="auto">
          <a:xfrm flipV="1">
            <a:off x="15004068" y="22917954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4" name="Straight Arrow Connector 353"/>
          <p:cNvCxnSpPr/>
          <p:nvPr/>
        </p:nvCxnSpPr>
        <p:spPr bwMode="auto">
          <a:xfrm flipV="1">
            <a:off x="16737618" y="22912551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5" name="Snip Diagonal Corner Rectangle 354"/>
          <p:cNvSpPr/>
          <p:nvPr/>
        </p:nvSpPr>
        <p:spPr bwMode="auto">
          <a:xfrm>
            <a:off x="13923933" y="23723888"/>
            <a:ext cx="3187065" cy="742313"/>
          </a:xfrm>
          <a:prstGeom prst="snip2Diag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endParaRPr lang="en-US" sz="8138">
              <a:latin typeface="Arial" pitchFamily="34" charset="0"/>
            </a:endParaRPr>
          </a:p>
        </p:txBody>
      </p:sp>
      <p:cxnSp>
        <p:nvCxnSpPr>
          <p:cNvPr id="356" name="Straight Connector 355"/>
          <p:cNvCxnSpPr>
            <a:stCxn id="355" idx="3"/>
          </p:cNvCxnSpPr>
          <p:nvPr/>
        </p:nvCxnSpPr>
        <p:spPr bwMode="auto">
          <a:xfrm>
            <a:off x="15517466" y="23723887"/>
            <a:ext cx="0" cy="778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7" name="Straight Connector 356"/>
          <p:cNvCxnSpPr/>
          <p:nvPr/>
        </p:nvCxnSpPr>
        <p:spPr bwMode="auto">
          <a:xfrm>
            <a:off x="16410911" y="23742170"/>
            <a:ext cx="0" cy="778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" name="Straight Connector 357"/>
          <p:cNvCxnSpPr/>
          <p:nvPr/>
        </p:nvCxnSpPr>
        <p:spPr bwMode="auto">
          <a:xfrm>
            <a:off x="14624021" y="23723887"/>
            <a:ext cx="0" cy="7788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9" name="Left Brace 358"/>
          <p:cNvSpPr/>
          <p:nvPr/>
        </p:nvSpPr>
        <p:spPr bwMode="auto">
          <a:xfrm rot="16200000">
            <a:off x="15296473" y="23367168"/>
            <a:ext cx="655345" cy="3400425"/>
          </a:xfrm>
          <a:prstGeom prst="leftBrac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endParaRPr lang="en-US" sz="8138">
              <a:latin typeface="Arial" pitchFamily="34" charset="0"/>
            </a:endParaRPr>
          </a:p>
        </p:txBody>
      </p:sp>
      <p:cxnSp>
        <p:nvCxnSpPr>
          <p:cNvPr id="360" name="Straight Arrow Connector 359"/>
          <p:cNvCxnSpPr/>
          <p:nvPr/>
        </p:nvCxnSpPr>
        <p:spPr bwMode="auto">
          <a:xfrm flipV="1">
            <a:off x="13137169" y="21042092"/>
            <a:ext cx="0" cy="699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1" name="Rounded Rectangle 360"/>
          <p:cNvSpPr/>
          <p:nvPr/>
        </p:nvSpPr>
        <p:spPr bwMode="auto">
          <a:xfrm>
            <a:off x="12277062" y="19911411"/>
            <a:ext cx="1453514" cy="105657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010" tIns="40005" rIns="80010" bIns="40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114403"/>
            <a:r>
              <a:rPr lang="en-US" sz="1838" dirty="0">
                <a:solidFill>
                  <a:schemeClr val="tx1"/>
                </a:solidFill>
                <a:latin typeface="Arial" pitchFamily="34" charset="0"/>
              </a:rPr>
              <a:t>Contextual Product Embedding</a:t>
            </a:r>
          </a:p>
        </p:txBody>
      </p:sp>
      <p:graphicFrame>
        <p:nvGraphicFramePr>
          <p:cNvPr id="2063" name="Diagram 2062"/>
          <p:cNvGraphicFramePr/>
          <p:nvPr>
            <p:extLst>
              <p:ext uri="{D42A27DB-BD31-4B8C-83A1-F6EECF244321}">
                <p14:modId xmlns:p14="http://schemas.microsoft.com/office/powerpoint/2010/main" val="1287708370"/>
              </p:ext>
            </p:extLst>
          </p:nvPr>
        </p:nvGraphicFramePr>
        <p:xfrm>
          <a:off x="30507731" y="11631646"/>
          <a:ext cx="10173266" cy="6791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6" r:lo="rId67" r:qs="rId68" r:cs="rId69"/>
          </a:graphicData>
        </a:graphic>
      </p:graphicFrame>
      <p:graphicFrame>
        <p:nvGraphicFramePr>
          <p:cNvPr id="2064" name="Diagram 2063"/>
          <p:cNvGraphicFramePr/>
          <p:nvPr>
            <p:extLst>
              <p:ext uri="{D42A27DB-BD31-4B8C-83A1-F6EECF244321}">
                <p14:modId xmlns:p14="http://schemas.microsoft.com/office/powerpoint/2010/main" val="1554002586"/>
              </p:ext>
            </p:extLst>
          </p:nvPr>
        </p:nvGraphicFramePr>
        <p:xfrm>
          <a:off x="41125858" y="5786971"/>
          <a:ext cx="9559611" cy="6028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1" r:lo="rId72" r:qs="rId73" r:cs="rId74"/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6D03E6-8D62-5F41-B146-A43EA6DE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971" y="9736891"/>
            <a:ext cx="14935199" cy="998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8F5EF-6EF2-334B-8BDA-BFC26439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0" y="9736891"/>
            <a:ext cx="14935200" cy="1008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59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3D8B1-9207-4C4E-873B-E7A56AB7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63" y="7234463"/>
            <a:ext cx="39718674" cy="128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9298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conceptualizingcobalt|09-2018"/>
</p:tagLst>
</file>

<file path=ppt/theme/theme1.xml><?xml version="1.0" encoding="utf-8"?>
<a:theme xmlns:a="http://schemas.openxmlformats.org/drawingml/2006/main" name="Default Design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2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426</Words>
  <Application>Microsoft Macintosh PowerPoint</Application>
  <PresentationFormat>Custom</PresentationFormat>
  <Paragraphs>53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Amaranth</vt:lpstr>
      <vt:lpstr>Arial</vt:lpstr>
      <vt:lpstr>Titillium Web</vt:lpstr>
      <vt:lpstr>Default Design</vt:lpstr>
      <vt:lpstr>PowerPoint Presentation</vt:lpstr>
      <vt:lpstr>PowerPoint Presentation</vt:lpstr>
      <vt:lpstr>PowerPoint Presentation</vt:lpstr>
    </vt:vector>
  </TitlesOfParts>
  <Company>Graphicsland/MAKESIGNS.COM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Example Of A Sample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SIDDARTH DESU</cp:lastModifiedBy>
  <cp:revision>102</cp:revision>
  <dcterms:modified xsi:type="dcterms:W3CDTF">2020-07-23T10:04:35Z</dcterms:modified>
  <cp:category>scientific poster PowerPoint</cp:category>
</cp:coreProperties>
</file>